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heme/theme3.xml" ContentType="application/vnd.openxmlformats-officedocument.theme+xml"/>
  <Override PartName="/ppt/comments/modernComment_7FFE5EF1_33F5DB91.xml" ContentType="application/vnd.ms-powerpoint.comments+xml"/>
  <Override PartName="/ppt/comments/modernComment_7FFE5F1C_8DB17D11.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2_DF6C1863.xml" ContentType="application/vnd.ms-powerpoint.comments+xml"/>
  <Override PartName="/ppt/comments/modernComment_7FFE5F0B_D6CF3A07.xml" ContentType="application/vnd.ms-powerpoint.comments+xml"/>
  <Override PartName="/ppt/comments/modernComment_7FFE5EE2_C480DC96.xml" ContentType="application/vnd.ms-powerpoint.comments+xml"/>
  <Override PartName="/ppt/comments/modernComment_7FFE5F1F_83E8025A.xml" ContentType="application/vnd.ms-powerpoint.comments+xml"/>
  <Override PartName="/ppt/comments/modernComment_107_DEA6D87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2147376881" r:id="rId4"/>
    <p:sldId id="2147376924" r:id="rId5"/>
    <p:sldId id="2147376925" r:id="rId6"/>
    <p:sldId id="2147376917" r:id="rId7"/>
    <p:sldId id="2147376824" r:id="rId8"/>
    <p:sldId id="2147376919" r:id="rId9"/>
    <p:sldId id="274" r:id="rId10"/>
    <p:sldId id="2147376907" r:id="rId11"/>
    <p:sldId id="2147376866" r:id="rId12"/>
    <p:sldId id="2147376876" r:id="rId13"/>
    <p:sldId id="2147376927"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3FD642-6313-5090-3459-BF916F924717}" name="Elizabeth Finley [KDHE]" initials="EF" userId="S::Elizabeth.Finley@kdhe.ks.gov::24b19450-96a7-496c-a3ea-3accba0a37fa" providerId="AD"/>
  <p188:author id="{7987EE7D-6FCF-0F1E-2392-E6280EFE03E0}" name="Tiffany Burrows" initials="TB" userId="S::tburrows@kfmc.org::0ad3300e-e29f-4361-9010-5587feb8b8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A0AB0-4EB2-4851-AC3F-DFFCEB620826}" v="40" dt="2026-06-08T16:59:48.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01" d="100"/>
          <a:sy n="101" d="100"/>
        </p:scale>
        <p:origin x="13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8/10/relationships/authors" Target="authors.xml"/></Relationships>
</file>

<file path=ppt/comments/modernComment_107_DEA6D870.xml><?xml version="1.0" encoding="utf-8"?>
<p188:cmLst xmlns:a="http://schemas.openxmlformats.org/drawingml/2006/main" xmlns:r="http://schemas.openxmlformats.org/officeDocument/2006/relationships" xmlns:p188="http://schemas.microsoft.com/office/powerpoint/2018/8/main">
  <p188:cm id="{C1CE427B-0D76-47FC-9CB9-6EB610253BFE}" authorId="{013FD642-6313-5090-3459-BF916F924717}" created="2026-06-26T21:35:28.166">
    <ac:txMkLst xmlns:ac="http://schemas.microsoft.com/office/drawing/2013/main/command">
      <pc:docMk xmlns:pc="http://schemas.microsoft.com/office/powerpoint/2013/main/command"/>
      <pc:sldMk xmlns:pc="http://schemas.microsoft.com/office/powerpoint/2013/main/command" cId="3735476336" sldId="263"/>
      <ac:spMk id="11" creationId="{AE66A3A0-E608-4308-8473-98AA10ABCEB5}"/>
      <ac:txMk cp="0" len="8">
        <ac:context len="38" hash="3055507875"/>
      </ac:txMk>
    </ac:txMkLst>
    <p188:pos x="1818771" y="275406"/>
    <p188:txBody>
      <a:bodyPr/>
      <a:lstStyle/>
      <a:p>
        <a:r>
          <a:rPr lang="en-US"/>
          <a:t>Aug. 25</a:t>
        </a:r>
      </a:p>
    </p188:txBody>
  </p188:cm>
</p188:cmLst>
</file>

<file path=ppt/comments/modernComment_112_DF6C1863.xml><?xml version="1.0" encoding="utf-8"?>
<p188:cmLst xmlns:a="http://schemas.openxmlformats.org/drawingml/2006/main" xmlns:r="http://schemas.openxmlformats.org/officeDocument/2006/relationships" xmlns:p188="http://schemas.microsoft.com/office/powerpoint/2018/8/main">
  <p188:cm id="{DBDD1544-1912-49AE-A8AB-08E2FE1EB2CE}" authorId="{013FD642-6313-5090-3459-BF916F924717}" created="2026-06-26T21:23:26.268">
    <ac:txMkLst xmlns:ac="http://schemas.microsoft.com/office/drawing/2013/main/command">
      <pc:docMk xmlns:pc="http://schemas.microsoft.com/office/powerpoint/2013/main/command"/>
      <pc:sldMk xmlns:pc="http://schemas.microsoft.com/office/powerpoint/2013/main/command" cId="3748403299" sldId="274"/>
      <ac:spMk id="29" creationId="{6C8AAE86-4B2D-4C51-AA41-21EDB0A83852}"/>
      <ac:txMk cp="31" len="6">
        <ac:context len="42" hash="1629441891"/>
      </ac:txMk>
    </ac:txMkLst>
    <p188:pos x="4260850" y="1343285"/>
    <p188:txBody>
      <a:bodyPr/>
      <a:lstStyle/>
      <a:p>
        <a:r>
          <a:rPr lang="en-US"/>
          <a:t>Dec.</a:t>
        </a:r>
      </a:p>
    </p188:txBody>
  </p188:cm>
</p188:cmLst>
</file>

<file path=ppt/comments/modernComment_7FFE5EE2_C480DC96.xml><?xml version="1.0" encoding="utf-8"?>
<p188:cmLst xmlns:a="http://schemas.openxmlformats.org/drawingml/2006/main" xmlns:r="http://schemas.openxmlformats.org/officeDocument/2006/relationships" xmlns:p188="http://schemas.microsoft.com/office/powerpoint/2018/8/main">
  <p188:cm id="{6589227F-1EFA-4C5D-924D-3B0A6E1F22B3}" authorId="{013FD642-6313-5090-3459-BF916F924717}" created="2026-06-26T21:24:11.673">
    <ac:txMkLst xmlns:ac="http://schemas.microsoft.com/office/drawing/2013/main/command">
      <pc:docMk xmlns:pc="http://schemas.microsoft.com/office/powerpoint/2013/main/command"/>
      <pc:sldMk xmlns:pc="http://schemas.microsoft.com/office/powerpoint/2013/main/command" cId="3296779414" sldId="2147376866"/>
      <ac:spMk id="12" creationId="{DACE9F31-3F8D-4E14-8B64-9FD9CAD860BE}"/>
      <ac:txMk cp="16" len="4">
        <ac:context len="26" hash="3142882748"/>
      </ac:txMk>
    </ac:txMkLst>
    <p188:pos x="2244688" y="1997864"/>
    <p188:txBody>
      <a:bodyPr/>
      <a:lstStyle/>
      <a:p>
        <a:r>
          <a:rPr lang="en-US"/>
          <a:t>Jan.</a:t>
        </a:r>
      </a:p>
    </p188:txBody>
  </p188:cm>
  <p188:cm id="{39A63C82-DC4C-4CD8-8887-A5D8B720E2FB}" authorId="{013FD642-6313-5090-3459-BF916F924717}" created="2026-06-26T21:24:42.336">
    <ac:deMkLst xmlns:ac="http://schemas.microsoft.com/office/drawing/2013/main/command">
      <pc:docMk xmlns:pc="http://schemas.microsoft.com/office/powerpoint/2013/main/command"/>
      <pc:sldMk xmlns:pc="http://schemas.microsoft.com/office/powerpoint/2013/main/command" cId="3296779414" sldId="2147376866"/>
      <ac:picMk id="4" creationId="{3008228D-AE8D-118B-2E12-5613B8B292E2}"/>
    </ac:deMkLst>
    <p188:txBody>
      <a:bodyPr/>
      <a:lstStyle/>
      <a:p>
        <a:r>
          <a:rPr lang="en-US"/>
          <a:t>Remove oxford comma after the word practices</a:t>
        </a:r>
      </a:p>
    </p188:txBody>
  </p188:cm>
</p188:cmLst>
</file>

<file path=ppt/comments/modernComment_7FFE5EF1_33F5DB91.xml><?xml version="1.0" encoding="utf-8"?>
<p188:cmLst xmlns:a="http://schemas.openxmlformats.org/drawingml/2006/main" xmlns:r="http://schemas.openxmlformats.org/officeDocument/2006/relationships" xmlns:p188="http://schemas.microsoft.com/office/powerpoint/2018/8/main">
  <p188:cm id="{BE637233-7C00-4FFC-B4CD-EA8D30E2F10E}" authorId="{013FD642-6313-5090-3459-BF916F924717}" created="2026-06-26T21:22:24.488">
    <ac:txMkLst xmlns:ac="http://schemas.microsoft.com/office/drawing/2013/main/command">
      <pc:docMk xmlns:pc="http://schemas.microsoft.com/office/powerpoint/2013/main/command"/>
      <pc:sldMk xmlns:pc="http://schemas.microsoft.com/office/powerpoint/2013/main/command" cId="871750545" sldId="2147376881"/>
      <ac:spMk id="6" creationId="{AD6E0417-AD4A-BFAF-D111-A1FD97971A8F}"/>
      <ac:txMk cp="236">
        <ac:context len="439" hash="343887173"/>
      </ac:txMk>
    </ac:txMkLst>
    <p188:pos x="1219239" y="2299096"/>
    <p188:txBody>
      <a:bodyPr/>
      <a:lstStyle/>
      <a:p>
        <a:r>
          <a:rPr lang="en-US"/>
          <a:t>Remove oxford comma</a:t>
        </a:r>
      </a:p>
    </p188:txBody>
  </p188:cm>
</p188:cmLst>
</file>

<file path=ppt/comments/modernComment_7FFE5F0B_D6CF3A07.xml><?xml version="1.0" encoding="utf-8"?>
<p188:cmLst xmlns:a="http://schemas.openxmlformats.org/drawingml/2006/main" xmlns:r="http://schemas.openxmlformats.org/officeDocument/2006/relationships" xmlns:p188="http://schemas.microsoft.com/office/powerpoint/2018/8/main">
  <p188:cm id="{F6EE6383-062C-437F-A9FA-C635EAD5AA66}" authorId="{013FD642-6313-5090-3459-BF916F924717}" created="2026-06-26T21:23:36.403">
    <ac:txMkLst xmlns:ac="http://schemas.microsoft.com/office/drawing/2013/main/command">
      <pc:docMk xmlns:pc="http://schemas.microsoft.com/office/powerpoint/2013/main/command"/>
      <pc:sldMk xmlns:pc="http://schemas.microsoft.com/office/powerpoint/2013/main/command" cId="3603905031" sldId="2147376907"/>
      <ac:spMk id="12" creationId="{DD8EBC29-024A-533A-4805-3CC31716487A}"/>
      <ac:txMk cp="47">
        <ac:context len="69" hash="3528065694"/>
      </ac:txMk>
    </ac:txMkLst>
    <p188:pos x="607816" y="3165995"/>
    <p188:txBody>
      <a:bodyPr/>
      <a:lstStyle/>
      <a:p>
        <a:r>
          <a:rPr lang="en-US"/>
          <a:t>1</a:t>
        </a:r>
      </a:p>
    </p188:txBody>
  </p188:cm>
  <p188:cm id="{BDE04DD8-D8A0-4EC6-8DCB-A4C7FD13532C}" authorId="{013FD642-6313-5090-3459-BF916F924717}" created="2026-06-26T21:23:46.590">
    <ac:txMkLst xmlns:ac="http://schemas.microsoft.com/office/drawing/2013/main/command">
      <pc:docMk xmlns:pc="http://schemas.microsoft.com/office/powerpoint/2013/main/command"/>
      <pc:sldMk xmlns:pc="http://schemas.microsoft.com/office/powerpoint/2013/main/command" cId="3603905031" sldId="2147376907"/>
      <ac:spMk id="12" creationId="{DD8EBC29-024A-533A-4805-3CC31716487A}"/>
      <ac:txMk cp="61" len="4">
        <ac:context len="69" hash="3528065694"/>
      </ac:txMk>
    </ac:txMkLst>
    <p188:pos x="1522216" y="4328873"/>
    <p188:txBody>
      <a:bodyPr/>
      <a:lstStyle/>
      <a:p>
        <a:r>
          <a:rPr lang="en-US"/>
          <a:t>Aug.</a:t>
        </a:r>
      </a:p>
    </p188:txBody>
  </p188:cm>
  <p188:cm id="{1577087D-1416-4E07-9CFE-0C9EF0EFE341}" authorId="{013FD642-6313-5090-3459-BF916F924717}" created="2026-06-26T21:23:57.294">
    <ac:txMkLst xmlns:ac="http://schemas.microsoft.com/office/drawing/2013/main/command">
      <pc:docMk xmlns:pc="http://schemas.microsoft.com/office/powerpoint/2013/main/command"/>
      <pc:sldMk xmlns:pc="http://schemas.microsoft.com/office/powerpoint/2013/main/command" cId="3603905031" sldId="2147376907"/>
      <ac:spMk id="12" creationId="{DD8EBC29-024A-533A-4805-3CC31716487A}"/>
      <ac:txMk cp="68">
        <ac:context len="69" hash="3528065694"/>
      </ac:txMk>
    </ac:txMkLst>
    <p188:pos x="2108625" y="4328873"/>
    <p188:txBody>
      <a:bodyPr/>
      <a:lstStyle/>
      <a:p>
        <a:r>
          <a:rPr lang="en-US"/>
          <a:t>1</a:t>
        </a:r>
      </a:p>
    </p188:txBody>
  </p188:cm>
</p188:cmLst>
</file>

<file path=ppt/comments/modernComment_7FFE5F1C_8DB17D11.xml><?xml version="1.0" encoding="utf-8"?>
<p188:cmLst xmlns:a="http://schemas.openxmlformats.org/drawingml/2006/main" xmlns:r="http://schemas.openxmlformats.org/officeDocument/2006/relationships" xmlns:p188="http://schemas.microsoft.com/office/powerpoint/2018/8/main">
  <p188:cm id="{532B6A3C-77DB-4710-B580-65ABC456AF74}" authorId="{013FD642-6313-5090-3459-BF916F924717}" created="2026-06-26T21:22:40.048">
    <ac:txMkLst xmlns:ac="http://schemas.microsoft.com/office/drawing/2013/main/command">
      <pc:docMk xmlns:pc="http://schemas.microsoft.com/office/powerpoint/2013/main/command"/>
      <pc:sldMk xmlns:pc="http://schemas.microsoft.com/office/powerpoint/2013/main/command" cId="2377219345" sldId="2147376924"/>
      <ac:spMk id="6" creationId="{655FE3CA-57CA-C7B9-A1B5-D93FEB108582}"/>
      <ac:txMk cp="609">
        <ac:context len="813" hash="2804035622"/>
      </ac:txMk>
    </ac:txMkLst>
    <p188:pos x="1338797" y="3568148"/>
    <p188:txBody>
      <a:bodyPr/>
      <a:lstStyle/>
      <a:p>
        <a:r>
          <a:rPr lang="en-US"/>
          <a:t>Remove oxford comma</a:t>
        </a:r>
      </a:p>
    </p188:txBody>
  </p188:cm>
  <p188:cm id="{6438748B-A24E-4855-9D0F-1335FA676E1B}" authorId="{013FD642-6313-5090-3459-BF916F924717}" created="2026-06-26T21:22:52.960">
    <ac:txMkLst xmlns:ac="http://schemas.microsoft.com/office/drawing/2013/main/command">
      <pc:docMk xmlns:pc="http://schemas.microsoft.com/office/powerpoint/2013/main/command"/>
      <pc:sldMk xmlns:pc="http://schemas.microsoft.com/office/powerpoint/2013/main/command" cId="2377219345" sldId="2147376924"/>
      <ac:spMk id="6" creationId="{655FE3CA-57CA-C7B9-A1B5-D93FEB108582}"/>
      <ac:txMk cp="181">
        <ac:context len="813" hash="2804035622"/>
      </ac:txMk>
    </ac:txMkLst>
    <p188:pos x="2630884" y="1103243"/>
    <p188:txBody>
      <a:bodyPr/>
      <a:lstStyle/>
      <a:p>
        <a:r>
          <a:rPr lang="en-US"/>
          <a:t>Remove oxford comma</a:t>
        </a:r>
      </a:p>
    </p188:txBody>
  </p188:cm>
</p188:cmLst>
</file>

<file path=ppt/comments/modernComment_7FFE5F1F_83E8025A.xml><?xml version="1.0" encoding="utf-8"?>
<p188:cmLst xmlns:a="http://schemas.openxmlformats.org/drawingml/2006/main" xmlns:r="http://schemas.openxmlformats.org/officeDocument/2006/relationships" xmlns:p188="http://schemas.microsoft.com/office/powerpoint/2018/8/main">
  <p188:cm id="{732664F8-BF66-4437-92FB-2ACA4CD90190}" authorId="{013FD642-6313-5090-3459-BF916F924717}" created="2026-06-26T21:25:11.393">
    <ac:txMkLst xmlns:ac="http://schemas.microsoft.com/office/drawing/2013/main/command">
      <pc:docMk xmlns:pc="http://schemas.microsoft.com/office/powerpoint/2013/main/command"/>
      <pc:sldMk xmlns:pc="http://schemas.microsoft.com/office/powerpoint/2013/main/command" cId="2213020250" sldId="2147376927"/>
      <ac:spMk id="4" creationId="{CF8FE5F4-7CE2-7B2E-62ED-57E133F7CFB6}"/>
      <ac:txMk cp="199">
        <ac:context len="793" hash="4220317216"/>
      </ac:txMk>
    </ac:txMkLst>
    <p188:pos x="4063014" y="934925"/>
    <p188:txBody>
      <a:bodyPr/>
      <a:lstStyle/>
      <a:p>
        <a:r>
          <a:rPr lang="en-US"/>
          <a:t>seven</a:t>
        </a:r>
      </a:p>
    </p188:txBody>
  </p188:cm>
  <p188:cm id="{9B8BC620-5650-4E1A-9A80-3A4497DE0C8B}" authorId="{013FD642-6313-5090-3459-BF916F924717}" created="2026-06-26T21:25:32.498">
    <ac:txMkLst xmlns:ac="http://schemas.microsoft.com/office/drawing/2013/main/command">
      <pc:docMk xmlns:pc="http://schemas.microsoft.com/office/powerpoint/2013/main/command"/>
      <pc:sldMk xmlns:pc="http://schemas.microsoft.com/office/powerpoint/2013/main/command" cId="2213020250" sldId="2147376927"/>
      <ac:spMk id="4" creationId="{CF8FE5F4-7CE2-7B2E-62ED-57E133F7CFB6}"/>
      <ac:txMk cp="775">
        <ac:context len="793" hash="4220317216"/>
      </ac:txMk>
    </ac:txMkLst>
    <p188:pos x="2641719" y="3479343"/>
    <p188:txBody>
      <a:bodyPr/>
      <a:lstStyle/>
      <a:p>
        <a:r>
          <a:rPr lang="en-US"/>
          <a:t>Remove oxford comma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82D28D-D441-48EA-889F-1FFEAA3F425C}" type="datetimeFigureOut">
              <a:rPr lang="en-US" smtClean="0"/>
              <a:t>7/8/2026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9AB84-726B-4760-A69F-D3C9A1A3476A}" type="slidenum">
              <a:rPr lang="en-US" smtClean="0"/>
              <a:t>‹#›</a:t>
            </a:fld>
            <a:endParaRPr lang="en-US"/>
          </a:p>
        </p:txBody>
      </p:sp>
    </p:spTree>
    <p:extLst>
      <p:ext uri="{BB962C8B-B14F-4D97-AF65-F5344CB8AC3E}">
        <p14:creationId xmlns:p14="http://schemas.microsoft.com/office/powerpoint/2010/main" val="410108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9DDC1-8492-F7F6-ED5C-B3C2F0976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F2FC2-653A-F11B-C5A4-E724C86A3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644812-8F82-53A5-D695-E8BD9B597B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8F3BD7-5749-C4FF-C875-0EB147D266E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BB85B-63D0-4DCB-AFF1-A3725176AA2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576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657225" y="1154113"/>
            <a:ext cx="55435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9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8.xml"/><Relationship Id="rId5" Type="http://schemas.openxmlformats.org/officeDocument/2006/relationships/image" Target="../media/image13.png"/><Relationship Id="rId4" Type="http://schemas.openxmlformats.org/officeDocument/2006/relationships/image" Target="../media/image1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6.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6.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6.emf"/></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jp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4.jp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6.emf"/></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40.xml"/><Relationship Id="rId7" Type="http://schemas.openxmlformats.org/officeDocument/2006/relationships/image" Target="../media/image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6.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4.xml"/><Relationship Id="rId4" Type="http://schemas.openxmlformats.org/officeDocument/2006/relationships/image" Target="../media/image6.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50.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3.png"/><Relationship Id="rId4" Type="http://schemas.openxmlformats.org/officeDocument/2006/relationships/image" Target="../media/image6.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9.png"/><Relationship Id="rId4" Type="http://schemas.openxmlformats.org/officeDocument/2006/relationships/image" Target="../media/image1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2.png"/><Relationship Id="rId4" Type="http://schemas.openxmlformats.org/officeDocument/2006/relationships/image" Target="../media/image6.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6.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10.png"/><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0.xml"/><Relationship Id="rId4" Type="http://schemas.openxmlformats.org/officeDocument/2006/relationships/image" Target="../media/image6.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6.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13.png"/><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3.xml"/><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9.png"/><Relationship Id="rId4" Type="http://schemas.openxmlformats.org/officeDocument/2006/relationships/image" Target="../media/image6.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65.xml"/><Relationship Id="rId4" Type="http://schemas.openxmlformats.org/officeDocument/2006/relationships/image" Target="../media/image6.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6.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jpg"/><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6.emf"/></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1.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8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81.xml"/><Relationship Id="rId5" Type="http://schemas.openxmlformats.org/officeDocument/2006/relationships/image" Target="../media/image9.png"/><Relationship Id="rId4"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8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475E-069A-4484-B99E-39E0E6CF74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73BF8-3964-4696-B0C9-33AB06A98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CF2F6-7EFF-45AB-AA09-996B51C0EADB}"/>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5" name="Footer Placeholder 4">
            <a:extLst>
              <a:ext uri="{FF2B5EF4-FFF2-40B4-BE49-F238E27FC236}">
                <a16:creationId xmlns:a16="http://schemas.microsoft.com/office/drawing/2014/main" id="{12F85D8B-98E2-44B9-997F-C2557E6E3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E8C04-0F88-4CCC-B4A2-AF6F3FB2836B}"/>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55984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3975-8D70-4E69-AF88-447EE463BF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08BFBA-E61D-47D3-9B3A-D1F0381C4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F0688-F7C4-4047-AD11-C2E1F0DC63E2}"/>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5" name="Footer Placeholder 4">
            <a:extLst>
              <a:ext uri="{FF2B5EF4-FFF2-40B4-BE49-F238E27FC236}">
                <a16:creationId xmlns:a16="http://schemas.microsoft.com/office/drawing/2014/main" id="{6C9E8E9D-C179-4101-909C-8D2BAD073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EE7EB-223A-450E-97B4-B1AD8511A0AE}"/>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8249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E63EC-1323-4FCD-BAF1-F994964707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17C907-42E7-4DD5-A5B1-595A6A16BC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8349F-79EE-48EE-A235-0114661E80D0}"/>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5" name="Footer Placeholder 4">
            <a:extLst>
              <a:ext uri="{FF2B5EF4-FFF2-40B4-BE49-F238E27FC236}">
                <a16:creationId xmlns:a16="http://schemas.microsoft.com/office/drawing/2014/main" id="{947BFB38-0264-4B95-9BF3-53E01A33DD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B47FE-42DB-4E20-BE71-9E5F6D33DA38}"/>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374190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97529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rgbClr val="4472C4">
                  <a:alpha val="90000"/>
                </a:srgbClr>
              </a:gs>
              <a:gs pos="100000">
                <a:srgbClr val="44546A">
                  <a:alpha val="90000"/>
                </a:srgbClr>
              </a:gs>
            </a:gsLst>
            <a:lin ang="18900000" scaled="0"/>
            <a:tileRect/>
          </a:gradFill>
          <a:ln w="12700" cap="flat" cmpd="sng" algn="ctr">
            <a:noFill/>
            <a:prstDash val="solid"/>
            <a:miter lim="800000"/>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dirty="0">
              <a:ln>
                <a:noFill/>
              </a:ln>
              <a:solidFill>
                <a:prstClr val="white"/>
              </a:solidFill>
              <a:effectLst/>
              <a:uLnTx/>
              <a:uFillTx/>
              <a:latin typeface="+mj-lt"/>
              <a:cs typeface="Arial" panose="020B0604020202020204" pitchFamily="34" charset="0"/>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rgbClr val="5B9BD5"/>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ea typeface="+mj-ea"/>
                <a:cs typeface="+mj-cs"/>
                <a:sym typeface="Trebuchet MS" panose="020B0603020202020204" pitchFamily="34" charset="0"/>
              </a:defRPr>
            </a:lvl1pPr>
          </a:lstStyle>
          <a:p>
            <a:r>
              <a:rPr lang="en-US" dirty="0"/>
              <a:t>Title in Title Case</a:t>
            </a:r>
          </a:p>
        </p:txBody>
      </p:sp>
      <p:pic>
        <p:nvPicPr>
          <p:cNvPr id="17" name="Picture 73" descr="KDHE COVID-19 | Official Website">
            <a:extLst>
              <a:ext uri="{FF2B5EF4-FFF2-40B4-BE49-F238E27FC236}">
                <a16:creationId xmlns:a16="http://schemas.microsoft.com/office/drawing/2014/main" id="{C3F09FDB-9D90-42BC-A514-F14AD912638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538528" y="5531603"/>
            <a:ext cx="1524000" cy="97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910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007019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4" name="Rectangle 13"/>
          <p:cNvSpPr/>
          <p:nvPr userDrawn="1"/>
        </p:nvSpPr>
        <p:spPr>
          <a:xfrm>
            <a:off x="0" y="5279183"/>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pic>
        <p:nvPicPr>
          <p:cNvPr id="18" name="Picture 17"/>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1" name="Rectangle 20"/>
          <p:cNvSpPr/>
          <p:nvPr userDrawn="1"/>
        </p:nvSpPr>
        <p:spPr bwMode="black">
          <a:xfrm>
            <a:off x="630936" y="626200"/>
            <a:ext cx="8125200" cy="5529600"/>
          </a:xfrm>
          <a:prstGeom prst="rect">
            <a:avLst/>
          </a:prstGeom>
          <a:gradFill flip="none" rotWithShape="1">
            <a:gsLst>
              <a:gs pos="0">
                <a:srgbClr val="001B4E">
                  <a:alpha val="90000"/>
                </a:srgbClr>
              </a:gs>
              <a:gs pos="100000">
                <a:srgbClr val="002569">
                  <a:alpha val="90000"/>
                </a:srgbClr>
              </a:gs>
            </a:gsLst>
            <a:lin ang="18900000" scaled="0"/>
            <a:tileRect/>
          </a:gradFill>
          <a:ln w="10795"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dirty="0">
              <a:ln>
                <a:noFill/>
              </a:ln>
              <a:solidFill>
                <a:prstClr val="white"/>
              </a:solidFill>
              <a:effectLst/>
              <a:uLnTx/>
              <a:uFillTx/>
              <a:latin typeface="Arial" panose="020B0604020202020204"/>
              <a:cs typeface="Arial" panose="020B0604020202020204" pitchFamily="34" charset="0"/>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rgbClr val="7C7C7C"/>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ea typeface="+mj-ea"/>
                <a:cs typeface="+mj-cs"/>
                <a:sym typeface="Trebuchet MS" panose="020B0603020202020204" pitchFamily="34" charset="0"/>
              </a:defRPr>
            </a:lvl1pPr>
          </a:lstStyle>
          <a:p>
            <a:r>
              <a:rPr lang="en-US" dirty="0"/>
              <a:t>Title in Title Case</a:t>
            </a:r>
          </a:p>
        </p:txBody>
      </p:sp>
      <p:pic>
        <p:nvPicPr>
          <p:cNvPr id="17" name="Picture 73" descr="KDHE COVID-19 | Official Website">
            <a:extLst>
              <a:ext uri="{FF2B5EF4-FFF2-40B4-BE49-F238E27FC236}">
                <a16:creationId xmlns:a16="http://schemas.microsoft.com/office/drawing/2014/main" id="{C3F09FDB-9D90-42BC-A514-F14AD912638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538528" y="5531603"/>
            <a:ext cx="1524000" cy="97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02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08CED73-3160-40C3-8642-7BBCF3310B6D}"/>
              </a:ext>
            </a:extLst>
          </p:cNvPr>
          <p:cNvGraphicFramePr>
            <a:graphicFrameLocks noChangeAspect="1"/>
          </p:cNvGraphicFramePr>
          <p:nvPr userDrawn="1">
            <p:custDataLst>
              <p:tags r:id="rId1"/>
            </p:custDataLst>
            <p:extLst>
              <p:ext uri="{D42A27DB-BD31-4B8C-83A1-F6EECF244321}">
                <p14:modId xmlns:p14="http://schemas.microsoft.com/office/powerpoint/2010/main" val="2569676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A08CED73-3160-40C3-8642-7BBCF3310B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8B058099-F78B-4A8E-9584-1A0651D3210E}"/>
              </a:ext>
            </a:extLst>
          </p:cNvPr>
          <p:cNvSpPr/>
          <p:nvPr userDrawn="1"/>
        </p:nvSpPr>
        <p:spPr>
          <a:xfrm>
            <a:off x="0" y="6515100"/>
            <a:ext cx="12192000" cy="342900"/>
          </a:xfrm>
          <a:prstGeom prst="rect">
            <a:avLst/>
          </a:prstGeom>
          <a:solidFill>
            <a:srgbClr val="002569"/>
          </a:solidFill>
          <a:ln w="12700" cap="flat" cmpd="sng" algn="ctr">
            <a:noFill/>
            <a:prstDash val="solid"/>
            <a:miter lim="800000"/>
          </a:ln>
          <a:effectLst>
            <a:outerShdw blurRad="50800" dist="381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5" name="Footer Placeholder 12">
            <a:extLst>
              <a:ext uri="{FF2B5EF4-FFF2-40B4-BE49-F238E27FC236}">
                <a16:creationId xmlns:a16="http://schemas.microsoft.com/office/drawing/2014/main" id="{F806344D-747B-4898-8CC2-9BAE7AE0506B}"/>
              </a:ext>
            </a:extLst>
          </p:cNvPr>
          <p:cNvSpPr txBox="1">
            <a:spLocks/>
          </p:cNvSpPr>
          <p:nvPr userDrawn="1"/>
        </p:nvSpPr>
        <p:spPr bwMode="auto">
          <a:xfrm>
            <a:off x="2419350" y="6550025"/>
            <a:ext cx="7315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05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t>Protect and improve the health and environment of all Kansans</a:t>
            </a:r>
          </a:p>
        </p:txBody>
      </p:sp>
      <p:pic>
        <p:nvPicPr>
          <p:cNvPr id="11" name="Picture 7">
            <a:extLst>
              <a:ext uri="{FF2B5EF4-FFF2-40B4-BE49-F238E27FC236}">
                <a16:creationId xmlns:a16="http://schemas.microsoft.com/office/drawing/2014/main" id="{ECEC22D6-F53A-400E-9015-E9D131A5321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27033A7-4372-435A-A717-EB7575849F67}"/>
              </a:ext>
            </a:extLst>
          </p:cNvPr>
          <p:cNvSpPr/>
          <p:nvPr userDrawn="1"/>
        </p:nvSpPr>
        <p:spPr>
          <a:xfrm>
            <a:off x="-6350" y="0"/>
            <a:ext cx="12198350" cy="892175"/>
          </a:xfrm>
          <a:prstGeom prst="rect">
            <a:avLst/>
          </a:prstGeom>
          <a:solidFill>
            <a:srgbClr val="00256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3" name="Picture 4" descr="Kansas Awarded $2.5M School-Based Health Services Grant – United Methodist Health  Ministry Fund">
            <a:extLst>
              <a:ext uri="{FF2B5EF4-FFF2-40B4-BE49-F238E27FC236}">
                <a16:creationId xmlns:a16="http://schemas.microsoft.com/office/drawing/2014/main" id="{D4350964-8CB1-4875-AE4D-31F5B3852DC4}"/>
              </a:ext>
            </a:extLst>
          </p:cNvPr>
          <p:cNvPicPr>
            <a:picLocks noChangeAspect="1" noChangeArrowheads="1"/>
          </p:cNvPicPr>
          <p:nvPr userDrawn="1"/>
        </p:nvPicPr>
        <p:blipFill>
          <a:blip r:embed="rId6">
            <a:clrChange>
              <a:clrFrom>
                <a:srgbClr val="0E0C3D"/>
              </a:clrFrom>
              <a:clrTo>
                <a:srgbClr val="0E0C3D">
                  <a:alpha val="0"/>
                </a:srgbClr>
              </a:clrTo>
            </a:clrChange>
            <a:extLst>
              <a:ext uri="{28A0092B-C50C-407E-A947-70E740481C1C}">
                <a14:useLocalDpi xmlns:a14="http://schemas.microsoft.com/office/drawing/2010/main" val="0"/>
              </a:ext>
            </a:extLst>
          </a:blip>
          <a:srcRect/>
          <a:stretch>
            <a:fillRect/>
          </a:stretch>
        </p:blipFill>
        <p:spPr bwMode="auto">
          <a:xfrm>
            <a:off x="201613" y="168275"/>
            <a:ext cx="1021838" cy="555625"/>
          </a:xfrm>
          <a:prstGeom prst="rect">
            <a:avLst/>
          </a:prstGeom>
          <a:noFill/>
          <a:extLst>
            <a:ext uri="{909E8E84-426E-40DD-AFC4-6F175D3DCCD1}">
              <a14:hiddenFill xmlns:a14="http://schemas.microsoft.com/office/drawing/2010/main">
                <a:solidFill>
                  <a:srgbClr val="FFFFFF"/>
                </a:solidFill>
              </a14:hiddenFill>
            </a:ext>
          </a:extLst>
        </p:spPr>
      </p:pic>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1577975" y="174625"/>
            <a:ext cx="9753600" cy="549275"/>
          </a:xfrm>
          <a:prstGeom prst="rect">
            <a:avLst/>
          </a:prstGeom>
        </p:spPr>
        <p:txBody>
          <a:bodyPr vert="horz" wrap="square" lIns="91440" tIns="45720" rIns="91440" bIns="45720" anchor="ctr" anchorCtr="0">
            <a:noAutofit/>
          </a:bodyPr>
          <a:lstStyle>
            <a:lvl1pPr marL="0" indent="0" algn="l">
              <a:lnSpc>
                <a:spcPct val="90000"/>
              </a:lnSpc>
              <a:spcBef>
                <a:spcPct val="0"/>
              </a:spcBef>
              <a:spcAft>
                <a:spcPts val="0"/>
              </a:spcAft>
              <a:defRPr sz="2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7" name="TextBox 16">
            <a:extLst>
              <a:ext uri="{FF2B5EF4-FFF2-40B4-BE49-F238E27FC236}">
                <a16:creationId xmlns:a16="http://schemas.microsoft.com/office/drawing/2014/main" id="{19A7B2A4-EF4B-4170-8446-C79080FF5C22}"/>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92125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33E49AD-90A0-4409-B7CD-B5186617321D}"/>
              </a:ext>
            </a:extLst>
          </p:cNvPr>
          <p:cNvGraphicFramePr>
            <a:graphicFrameLocks noChangeAspect="1"/>
          </p:cNvGraphicFramePr>
          <p:nvPr userDrawn="1">
            <p:custDataLst>
              <p:tags r:id="rId1"/>
            </p:custDataLst>
            <p:extLst>
              <p:ext uri="{D42A27DB-BD31-4B8C-83A1-F6EECF244321}">
                <p14:modId xmlns:p14="http://schemas.microsoft.com/office/powerpoint/2010/main" val="3046353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A33E49AD-90A0-4409-B7CD-B5186617321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76B58D65-2C54-4240-B984-DDB5A6288790}"/>
              </a:ext>
            </a:extLst>
          </p:cNvPr>
          <p:cNvSpPr/>
          <p:nvPr userDrawn="1"/>
        </p:nvSpPr>
        <p:spPr>
          <a:xfrm>
            <a:off x="0" y="6515100"/>
            <a:ext cx="12192000" cy="342900"/>
          </a:xfrm>
          <a:prstGeom prst="rect">
            <a:avLst/>
          </a:prstGeom>
          <a:solidFill>
            <a:srgbClr val="002569"/>
          </a:solidFill>
          <a:ln w="12700" cap="flat" cmpd="sng" algn="ctr">
            <a:noFill/>
            <a:prstDash val="solid"/>
            <a:miter lim="800000"/>
          </a:ln>
          <a:effectLst>
            <a:outerShdw blurRad="50800" dist="381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Footer Placeholder 12">
            <a:extLst>
              <a:ext uri="{FF2B5EF4-FFF2-40B4-BE49-F238E27FC236}">
                <a16:creationId xmlns:a16="http://schemas.microsoft.com/office/drawing/2014/main" id="{9FC5FFDC-BE69-4394-A95C-4374DC182470}"/>
              </a:ext>
            </a:extLst>
          </p:cNvPr>
          <p:cNvSpPr txBox="1">
            <a:spLocks/>
          </p:cNvSpPr>
          <p:nvPr userDrawn="1"/>
        </p:nvSpPr>
        <p:spPr bwMode="auto">
          <a:xfrm>
            <a:off x="2419350" y="6550025"/>
            <a:ext cx="7315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05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t>Protect and improve the health and environment of all Kansans</a:t>
            </a:r>
          </a:p>
        </p:txBody>
      </p:sp>
      <p:pic>
        <p:nvPicPr>
          <p:cNvPr id="10" name="Picture 7">
            <a:extLst>
              <a:ext uri="{FF2B5EF4-FFF2-40B4-BE49-F238E27FC236}">
                <a16:creationId xmlns:a16="http://schemas.microsoft.com/office/drawing/2014/main" id="{BA6EC042-296D-4A63-A148-00D4163573E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C3EBE844-ED75-4CC3-98C6-B7B4367CFA13}"/>
              </a:ext>
            </a:extLst>
          </p:cNvPr>
          <p:cNvSpPr/>
          <p:nvPr userDrawn="1"/>
        </p:nvSpPr>
        <p:spPr>
          <a:xfrm>
            <a:off x="-6350" y="0"/>
            <a:ext cx="12198350" cy="892175"/>
          </a:xfrm>
          <a:prstGeom prst="rect">
            <a:avLst/>
          </a:prstGeom>
          <a:solidFill>
            <a:srgbClr val="00256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2" name="Picture 4" descr="Kansas Awarded $2.5M School-Based Health Services Grant – United Methodist Health  Ministry Fund">
            <a:extLst>
              <a:ext uri="{FF2B5EF4-FFF2-40B4-BE49-F238E27FC236}">
                <a16:creationId xmlns:a16="http://schemas.microsoft.com/office/drawing/2014/main" id="{615CB697-4149-4D86-B7EE-4AC49D9A2BA7}"/>
              </a:ext>
            </a:extLst>
          </p:cNvPr>
          <p:cNvPicPr>
            <a:picLocks noChangeAspect="1" noChangeArrowheads="1"/>
          </p:cNvPicPr>
          <p:nvPr userDrawn="1"/>
        </p:nvPicPr>
        <p:blipFill>
          <a:blip r:embed="rId6">
            <a:clrChange>
              <a:clrFrom>
                <a:srgbClr val="0E0C3D"/>
              </a:clrFrom>
              <a:clrTo>
                <a:srgbClr val="0E0C3D">
                  <a:alpha val="0"/>
                </a:srgbClr>
              </a:clrTo>
            </a:clrChange>
            <a:extLst>
              <a:ext uri="{28A0092B-C50C-407E-A947-70E740481C1C}">
                <a14:useLocalDpi xmlns:a14="http://schemas.microsoft.com/office/drawing/2010/main" val="0"/>
              </a:ext>
            </a:extLst>
          </a:blip>
          <a:srcRect/>
          <a:stretch>
            <a:fillRect/>
          </a:stretch>
        </p:blipFill>
        <p:spPr bwMode="auto">
          <a:xfrm>
            <a:off x="201613" y="168275"/>
            <a:ext cx="1021838" cy="555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1577975" y="174625"/>
            <a:ext cx="9753600" cy="549275"/>
          </a:xfrm>
          <a:prstGeom prst="rect">
            <a:avLst/>
          </a:prstGeom>
        </p:spPr>
        <p:txBody>
          <a:bodyPr vert="horz"/>
          <a:lstStyle>
            <a:lvl1pPr>
              <a:defRPr sz="2400">
                <a:solidFill>
                  <a:srgbClr val="FFFFFF"/>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66700" y="1615439"/>
            <a:ext cx="11620500" cy="4293662"/>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130BF259-D172-4FE3-ADCF-64D86118F607}"/>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4795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B319937-70BE-4BB7-BD64-AE8556D3963A}"/>
              </a:ext>
            </a:extLst>
          </p:cNvPr>
          <p:cNvGraphicFramePr>
            <a:graphicFrameLocks noChangeAspect="1"/>
          </p:cNvGraphicFramePr>
          <p:nvPr userDrawn="1">
            <p:custDataLst>
              <p:tags r:id="rId1"/>
            </p:custDataLst>
            <p:extLst>
              <p:ext uri="{D42A27DB-BD31-4B8C-83A1-F6EECF244321}">
                <p14:modId xmlns:p14="http://schemas.microsoft.com/office/powerpoint/2010/main" val="3137165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8B319937-70BE-4BB7-BD64-AE8556D396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9" name="Title 1"/>
          <p:cNvSpPr>
            <a:spLocks noGrp="1"/>
          </p:cNvSpPr>
          <p:nvPr>
            <p:ph type="title" hasCustomPrompt="1"/>
          </p:nvPr>
        </p:nvSpPr>
        <p:spPr bwMode="ltGray">
          <a:xfrm>
            <a:off x="175261" y="1544274"/>
            <a:ext cx="3907140" cy="1495794"/>
          </a:xfrm>
          <a:noFill/>
        </p:spPr>
        <p:txBody>
          <a:bodyPr vert="horz" wrap="square" lIns="91440" tIns="45720" rIns="91440" bIns="45720" anchor="b">
            <a:noAutofit/>
          </a:bodyPr>
          <a:lstStyle>
            <a:lvl1pPr>
              <a:defRPr sz="2400">
                <a:solidFill>
                  <a:srgbClr val="44546A"/>
                </a:solidFill>
                <a:latin typeface="+mj-lt"/>
                <a:ea typeface="+mj-ea"/>
                <a:cs typeface="+mj-cs"/>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2571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E6BC83-8172-40A5-8892-9780075C80F0}"/>
              </a:ext>
            </a:extLst>
          </p:cNvPr>
          <p:cNvGraphicFramePr>
            <a:graphicFrameLocks noChangeAspect="1"/>
          </p:cNvGraphicFramePr>
          <p:nvPr userDrawn="1">
            <p:custDataLst>
              <p:tags r:id="rId1"/>
            </p:custDataLst>
            <p:extLst>
              <p:ext uri="{D42A27DB-BD31-4B8C-83A1-F6EECF244321}">
                <p14:modId xmlns:p14="http://schemas.microsoft.com/office/powerpoint/2010/main" val="17022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6" name="think-cell data - do not delete" hidden="1">
                        <a:extLst>
                          <a:ext uri="{FF2B5EF4-FFF2-40B4-BE49-F238E27FC236}">
                            <a16:creationId xmlns:a16="http://schemas.microsoft.com/office/drawing/2014/main" id="{F3E6BC83-8172-40A5-8892-9780075C80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266701" y="2668041"/>
            <a:ext cx="11620500"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59" name="Rectangle 58"/>
          <p:cNvSpPr/>
          <p:nvPr userDrawn="1"/>
        </p:nvSpPr>
        <p:spPr bwMode="white">
          <a:xfrm>
            <a:off x="266701"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68066A9E-7E7C-4D1C-B9E8-9FAF6E1F7E50}"/>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98992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EEBC676-99B3-4C61-8B8C-22666100B221}"/>
              </a:ext>
            </a:extLst>
          </p:cNvPr>
          <p:cNvGraphicFramePr>
            <a:graphicFrameLocks noChangeAspect="1"/>
          </p:cNvGraphicFramePr>
          <p:nvPr userDrawn="1">
            <p:custDataLst>
              <p:tags r:id="rId1"/>
            </p:custDataLst>
            <p:extLst>
              <p:ext uri="{D42A27DB-BD31-4B8C-83A1-F6EECF244321}">
                <p14:modId xmlns:p14="http://schemas.microsoft.com/office/powerpoint/2010/main" val="3791433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9EEBC676-99B3-4C61-8B8C-22666100B2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175261" y="3826800"/>
            <a:ext cx="1180338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266701" y="3680016"/>
            <a:ext cx="11928502"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DFB5FFB-45E5-4C9D-B023-B5860F1BFAA1}"/>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78460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8741AFC-F25B-421C-B046-7D06CC28477E}"/>
              </a:ext>
            </a:extLst>
          </p:cNvPr>
          <p:cNvGraphicFramePr>
            <a:graphicFrameLocks noChangeAspect="1"/>
          </p:cNvGraphicFramePr>
          <p:nvPr userDrawn="1">
            <p:custDataLst>
              <p:tags r:id="rId1"/>
            </p:custDataLst>
            <p:extLst>
              <p:ext uri="{D42A27DB-BD31-4B8C-83A1-F6EECF244321}">
                <p14:modId xmlns:p14="http://schemas.microsoft.com/office/powerpoint/2010/main" val="4021947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D8741AFC-F25B-421C-B046-7D06CC2847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6" name="Rectangle 25"/>
          <p:cNvSpPr/>
          <p:nvPr userDrawn="1"/>
        </p:nvSpPr>
        <p:spPr bwMode="white">
          <a:xfrm>
            <a:off x="0" y="0"/>
            <a:ext cx="4079508"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175261" y="2681103"/>
            <a:ext cx="3582620" cy="1495794"/>
          </a:xfrm>
          <a:prstGeom prst="rect">
            <a:avLst/>
          </a:prstGeom>
        </p:spPr>
        <p:txBody>
          <a:bodyPr vert="horz" anchor="ctr">
            <a:noAutofit/>
          </a:bodyPr>
          <a:lstStyle>
            <a:lvl1pPr>
              <a:defRPr sz="2400">
                <a:solidFill>
                  <a:srgbClr val="44546A"/>
                </a:solidFill>
                <a:latin typeface="+mj-lt"/>
                <a:ea typeface="+mj-ea"/>
                <a:cs typeface="+mj-cs"/>
                <a:sym typeface="Trebuchet MS" panose="020B0603020202020204" pitchFamily="34" charset="0"/>
              </a:defRPr>
            </a:lvl1pPr>
          </a:lstStyle>
          <a:p>
            <a:r>
              <a:rPr lang="en-US" dirty="0"/>
              <a:t>Click to add title</a:t>
            </a:r>
          </a:p>
        </p:txBody>
      </p:sp>
      <p:sp>
        <p:nvSpPr>
          <p:cNvPr id="22" name="TextBox 21">
            <a:extLst>
              <a:ext uri="{FF2B5EF4-FFF2-40B4-BE49-F238E27FC236}">
                <a16:creationId xmlns:a16="http://schemas.microsoft.com/office/drawing/2014/main" id="{040B1101-6AAF-4180-B38B-36C7000EBC1E}"/>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5871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1225-9D5C-4CE4-BCB7-D93DDAAD07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86773-1D29-4879-9ECC-5B591FD7D7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F75D8-B82C-466C-AADD-BC2B353B84DC}"/>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5" name="Footer Placeholder 4">
            <a:extLst>
              <a:ext uri="{FF2B5EF4-FFF2-40B4-BE49-F238E27FC236}">
                <a16:creationId xmlns:a16="http://schemas.microsoft.com/office/drawing/2014/main" id="{B50FCB18-CAED-4B5F-9ADF-85FFE50E0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D1A99-0242-4D27-A3F4-51F03FE6E934}"/>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312987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6A97435-72D2-4196-A4FB-9D6338918C8C}"/>
              </a:ext>
            </a:extLst>
          </p:cNvPr>
          <p:cNvGraphicFramePr>
            <a:graphicFrameLocks noChangeAspect="1"/>
          </p:cNvGraphicFramePr>
          <p:nvPr userDrawn="1">
            <p:custDataLst>
              <p:tags r:id="rId1"/>
            </p:custDataLst>
            <p:extLst>
              <p:ext uri="{D42A27DB-BD31-4B8C-83A1-F6EECF244321}">
                <p14:modId xmlns:p14="http://schemas.microsoft.com/office/powerpoint/2010/main" val="587874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A6A97435-72D2-4196-A4FB-9D6338918C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175261" y="174625"/>
            <a:ext cx="6711539" cy="549275"/>
          </a:xfrm>
          <a:prstGeom prst="rect">
            <a:avLst/>
          </a:prstGeom>
        </p:spPr>
        <p:txBody>
          <a:bodyPr vert="horz" wrap="square" lIns="91440" tIns="45720" rIns="91440" bIns="45720" anchor="ctr" anchorCtr="0">
            <a:noAutofit/>
          </a:bodyPr>
          <a:lstStyle>
            <a:lvl1pPr marL="0" indent="0" algn="l">
              <a:lnSpc>
                <a:spcPct val="90000"/>
              </a:lnSpc>
              <a:spcBef>
                <a:spcPct val="0"/>
              </a:spcBef>
              <a:spcAft>
                <a:spcPts val="0"/>
              </a:spcAft>
              <a:defRPr sz="2400" b="0" i="0" u="none" kern="1200" spc="0">
                <a:solidFill>
                  <a:srgbClr val="44546A"/>
                </a:solidFill>
                <a:latin typeface="+mj-lt"/>
                <a:ea typeface="+mj-ea"/>
                <a:cs typeface="+mj-cs"/>
                <a:sym typeface="Trebuchet MS" panose="020B0603020202020204" pitchFamily="34" charset="0"/>
              </a:defRPr>
            </a:lvl1pPr>
          </a:lstStyle>
          <a:p>
            <a:pPr lvl="0"/>
            <a:r>
              <a:rPr lang="en-US" dirty="0"/>
              <a:t>Click to add title</a:t>
            </a:r>
          </a:p>
        </p:txBody>
      </p:sp>
      <p:sp>
        <p:nvSpPr>
          <p:cNvPr id="14" name="TextBox 13">
            <a:extLst>
              <a:ext uri="{FF2B5EF4-FFF2-40B4-BE49-F238E27FC236}">
                <a16:creationId xmlns:a16="http://schemas.microsoft.com/office/drawing/2014/main" id="{0C011771-73B1-4052-8DC3-1C239D03E6C9}"/>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4854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0F283D9-A499-4321-9467-EC89E5C5F877}"/>
              </a:ext>
            </a:extLst>
          </p:cNvPr>
          <p:cNvGraphicFramePr>
            <a:graphicFrameLocks noChangeAspect="1"/>
          </p:cNvGraphicFramePr>
          <p:nvPr userDrawn="1">
            <p:custDataLst>
              <p:tags r:id="rId1"/>
            </p:custDataLst>
            <p:extLst>
              <p:ext uri="{D42A27DB-BD31-4B8C-83A1-F6EECF244321}">
                <p14:modId xmlns:p14="http://schemas.microsoft.com/office/powerpoint/2010/main" val="38156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90F283D9-A499-4321-9467-EC89E5C5F8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175261" y="2681103"/>
            <a:ext cx="3582620"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a:extLst>
              <a:ext uri="{FF2B5EF4-FFF2-40B4-BE49-F238E27FC236}">
                <a16:creationId xmlns:a16="http://schemas.microsoft.com/office/drawing/2014/main" id="{A6201388-29DD-454C-87D2-5CA7DAD4654B}"/>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3771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CEE361B-41CC-4629-A05A-AF64BC7102B8}"/>
              </a:ext>
            </a:extLst>
          </p:cNvPr>
          <p:cNvGraphicFramePr>
            <a:graphicFrameLocks noChangeAspect="1"/>
          </p:cNvGraphicFramePr>
          <p:nvPr userDrawn="1">
            <p:custDataLst>
              <p:tags r:id="rId1"/>
            </p:custDataLst>
            <p:extLst>
              <p:ext uri="{D42A27DB-BD31-4B8C-83A1-F6EECF244321}">
                <p14:modId xmlns:p14="http://schemas.microsoft.com/office/powerpoint/2010/main" val="60898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4CEE361B-41CC-4629-A05A-AF64BC7102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175261" y="1785600"/>
            <a:ext cx="4843140" cy="3286800"/>
          </a:xfrm>
          <a:prstGeom prst="rect">
            <a:avLst/>
          </a:prstGeom>
          <a:noFill/>
        </p:spPr>
        <p:txBody>
          <a:bodyPr vert="horz" wrap="square" lIns="91440" tIns="45720" rIns="91440" bIns="4572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a:extLst>
              <a:ext uri="{FF2B5EF4-FFF2-40B4-BE49-F238E27FC236}">
                <a16:creationId xmlns:a16="http://schemas.microsoft.com/office/drawing/2014/main" id="{A533B1DB-796F-4EB2-81AC-E8400A87118E}"/>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936573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970625-C96A-4ABC-A6C8-92DC60A92773}"/>
              </a:ext>
            </a:extLst>
          </p:cNvPr>
          <p:cNvGraphicFramePr>
            <a:graphicFrameLocks noChangeAspect="1"/>
          </p:cNvGraphicFramePr>
          <p:nvPr userDrawn="1">
            <p:custDataLst>
              <p:tags r:id="rId1"/>
            </p:custDataLst>
            <p:extLst>
              <p:ext uri="{D42A27DB-BD31-4B8C-83A1-F6EECF244321}">
                <p14:modId xmlns:p14="http://schemas.microsoft.com/office/powerpoint/2010/main" val="3628078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49970625-C96A-4ABC-A6C8-92DC60A927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bwMode="blackWhite">
          <a:xfrm>
            <a:off x="175261" y="1804650"/>
            <a:ext cx="670229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sp>
        <p:nvSpPr>
          <p:cNvPr id="18" name="TextBox 17">
            <a:extLst>
              <a:ext uri="{FF2B5EF4-FFF2-40B4-BE49-F238E27FC236}">
                <a16:creationId xmlns:a16="http://schemas.microsoft.com/office/drawing/2014/main" id="{6DC40255-3B05-44B5-A68A-8518A64E9061}"/>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762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D75AD68-0BB9-4596-A49C-CEF043721AE1}"/>
              </a:ext>
            </a:extLst>
          </p:cNvPr>
          <p:cNvGraphicFramePr>
            <a:graphicFrameLocks noChangeAspect="1"/>
          </p:cNvGraphicFramePr>
          <p:nvPr userDrawn="1">
            <p:custDataLst>
              <p:tags r:id="rId1"/>
            </p:custDataLst>
            <p:extLst>
              <p:ext uri="{D42A27DB-BD31-4B8C-83A1-F6EECF244321}">
                <p14:modId xmlns:p14="http://schemas.microsoft.com/office/powerpoint/2010/main" val="1793945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4D75AD68-0BB9-4596-A49C-CEF043721A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Title 2">
            <a:extLst>
              <a:ext uri="{FF2B5EF4-FFF2-40B4-BE49-F238E27FC236}">
                <a16:creationId xmlns:a16="http://schemas.microsoft.com/office/drawing/2014/main" id="{D96BC3FA-5495-4436-94A8-718EC1346CDE}"/>
              </a:ext>
            </a:extLst>
          </p:cNvPr>
          <p:cNvSpPr>
            <a:spLocks noGrp="1"/>
          </p:cNvSpPr>
          <p:nvPr>
            <p:ph type="title" hasCustomPrompt="1"/>
          </p:nvPr>
        </p:nvSpPr>
        <p:spPr>
          <a:xfrm>
            <a:off x="175261" y="2764203"/>
            <a:ext cx="2933378" cy="1314311"/>
          </a:xfrm>
        </p:spPr>
        <p:txBody>
          <a:bodyPr vert="horz" anchor="ctr" anchorCtr="0">
            <a:noAutofit/>
          </a:bodyPr>
          <a:lstStyle>
            <a:lvl1pPr>
              <a:defRPr sz="2400" baseline="0">
                <a:solidFill>
                  <a:srgbClr val="44546A"/>
                </a:solidFill>
                <a:latin typeface="+mj-lt"/>
                <a:ea typeface="+mj-ea"/>
                <a:cs typeface="+mj-cs"/>
              </a:defRPr>
            </a:lvl1pPr>
          </a:lstStyle>
          <a:p>
            <a:r>
              <a:rPr lang="en-US" dirty="0"/>
              <a:t>Click to add title</a:t>
            </a:r>
          </a:p>
        </p:txBody>
      </p:sp>
      <p:sp>
        <p:nvSpPr>
          <p:cNvPr id="20" name="TextBox 19">
            <a:extLst>
              <a:ext uri="{FF2B5EF4-FFF2-40B4-BE49-F238E27FC236}">
                <a16:creationId xmlns:a16="http://schemas.microsoft.com/office/drawing/2014/main" id="{B3B9AD13-D96C-42DD-905F-E08E310A6825}"/>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77605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1035B48-2C60-48F8-8E18-61387D639B67}"/>
              </a:ext>
            </a:extLst>
          </p:cNvPr>
          <p:cNvGraphicFramePr>
            <a:graphicFrameLocks noChangeAspect="1"/>
          </p:cNvGraphicFramePr>
          <p:nvPr userDrawn="1">
            <p:custDataLst>
              <p:tags r:id="rId1"/>
            </p:custDataLst>
            <p:extLst>
              <p:ext uri="{D42A27DB-BD31-4B8C-83A1-F6EECF244321}">
                <p14:modId xmlns:p14="http://schemas.microsoft.com/office/powerpoint/2010/main" val="3067253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C1035B48-2C60-48F8-8E18-61387D639B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100000">
                <a:srgbClr val="002569"/>
              </a:gs>
              <a:gs pos="0">
                <a:srgbClr val="4472C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175261" y="2764203"/>
            <a:ext cx="2933378" cy="1314311"/>
          </a:xfrm>
        </p:spPr>
        <p:txBody>
          <a:bodyPr vert="horz" anchor="ctr" anchorCtr="0">
            <a:noAutofit/>
          </a:bodyPr>
          <a:lstStyle>
            <a:lvl1pPr>
              <a:defRPr sz="2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TextBox 17">
            <a:extLst>
              <a:ext uri="{FF2B5EF4-FFF2-40B4-BE49-F238E27FC236}">
                <a16:creationId xmlns:a16="http://schemas.microsoft.com/office/drawing/2014/main" id="{830E0901-2FBD-4432-B9E6-BF8512EF1056}"/>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177221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6430964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3" name="Pentagon 3"/>
          <p:cNvSpPr/>
          <p:nvPr userDrawn="1"/>
        </p:nvSpPr>
        <p:spPr bwMode="white">
          <a:xfrm>
            <a:off x="1" y="0"/>
            <a:ext cx="5426920"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175261" y="1785600"/>
            <a:ext cx="4516974" cy="3286800"/>
          </a:xfrm>
          <a:prstGeom prst="rect">
            <a:avLst/>
          </a:prstGeom>
        </p:spPr>
        <p:txBody>
          <a:bodyPr vert="horz" anchor="ctr">
            <a:noAutofit/>
          </a:bodyPr>
          <a:lstStyle>
            <a:lvl1pPr>
              <a:defRPr sz="4400" b="0">
                <a:solidFill>
                  <a:srgbClr val="44546A"/>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1D9B8AC-D46E-43FD-905D-9576A9A154D3}"/>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90964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92B7541-F164-412F-A386-37B0AFF84932}"/>
              </a:ext>
            </a:extLst>
          </p:cNvPr>
          <p:cNvGraphicFramePr>
            <a:graphicFrameLocks noChangeAspect="1"/>
          </p:cNvGraphicFramePr>
          <p:nvPr userDrawn="1">
            <p:custDataLst>
              <p:tags r:id="rId1"/>
            </p:custDataLst>
            <p:extLst>
              <p:ext uri="{D42A27DB-BD31-4B8C-83A1-F6EECF244321}">
                <p14:modId xmlns:p14="http://schemas.microsoft.com/office/powerpoint/2010/main" val="4221343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892B7541-F164-412F-A386-37B0AFF849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100000">
                <a:srgbClr val="002569"/>
              </a:gs>
              <a:gs pos="0">
                <a:srgbClr val="4472C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175261" y="1785600"/>
            <a:ext cx="451697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5" name="TextBox 14">
            <a:extLst>
              <a:ext uri="{FF2B5EF4-FFF2-40B4-BE49-F238E27FC236}">
                <a16:creationId xmlns:a16="http://schemas.microsoft.com/office/drawing/2014/main" id="{524E8379-AC91-4577-AA03-8AB4336F7A7E}"/>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067970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65E2CFA-5B63-4F34-A96E-A5EC1086235A}"/>
              </a:ext>
            </a:extLst>
          </p:cNvPr>
          <p:cNvGraphicFramePr>
            <a:graphicFrameLocks noChangeAspect="1"/>
          </p:cNvGraphicFramePr>
          <p:nvPr userDrawn="1">
            <p:custDataLst>
              <p:tags r:id="rId1"/>
            </p:custDataLst>
            <p:extLst>
              <p:ext uri="{D42A27DB-BD31-4B8C-83A1-F6EECF244321}">
                <p14:modId xmlns:p14="http://schemas.microsoft.com/office/powerpoint/2010/main" val="1296353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C65E2CFA-5B63-4F34-A96E-A5EC10862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4" name="Pentagon 8"/>
          <p:cNvSpPr/>
          <p:nvPr userDrawn="1"/>
        </p:nvSpPr>
        <p:spPr bwMode="white">
          <a:xfrm>
            <a:off x="0" y="0"/>
            <a:ext cx="6363546" cy="6858000"/>
          </a:xfrm>
          <a:prstGeom prst="homePlate">
            <a:avLst>
              <a:gd name="adj" fmla="val 1293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175261" y="174625"/>
            <a:ext cx="5128385" cy="549275"/>
          </a:xfrm>
          <a:prstGeom prst="rect">
            <a:avLst/>
          </a:prstGeom>
        </p:spPr>
        <p:txBody>
          <a:bodyPr vert="horz" wrap="square" lIns="91440" tIns="45720" rIns="91440" bIns="45720" anchor="ctr" anchorCtr="0">
            <a:noAutofit/>
          </a:bodyPr>
          <a:lstStyle>
            <a:lvl1pPr marL="0" indent="0" algn="l">
              <a:lnSpc>
                <a:spcPct val="90000"/>
              </a:lnSpc>
              <a:spcBef>
                <a:spcPct val="0"/>
              </a:spcBef>
              <a:spcAft>
                <a:spcPts val="0"/>
              </a:spcAft>
              <a:defRPr sz="2400" b="0" i="0" u="none" kern="1200" spc="0">
                <a:solidFill>
                  <a:srgbClr val="44546A"/>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CD3BA7E-0871-4F6B-85A8-308A2A8D3175}"/>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3253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810BFBC8-1F6C-4B47-AA69-D8485EC15F72}"/>
              </a:ext>
            </a:extLst>
          </p:cNvPr>
          <p:cNvGraphicFramePr>
            <a:graphicFrameLocks noChangeAspect="1"/>
          </p:cNvGraphicFramePr>
          <p:nvPr userDrawn="1">
            <p:custDataLst>
              <p:tags r:id="rId1"/>
            </p:custDataLst>
            <p:extLst>
              <p:ext uri="{D42A27DB-BD31-4B8C-83A1-F6EECF244321}">
                <p14:modId xmlns:p14="http://schemas.microsoft.com/office/powerpoint/2010/main" val="682310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810BFBC8-1F6C-4B47-AA69-D8485EC15F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100000">
                <a:srgbClr val="002569"/>
              </a:gs>
              <a:gs pos="0">
                <a:srgbClr val="4472C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175261" y="174625"/>
            <a:ext cx="5128385" cy="549275"/>
          </a:xfrm>
          <a:prstGeom prst="rect">
            <a:avLst/>
          </a:prstGeom>
        </p:spPr>
        <p:txBody>
          <a:bodyPr vert="horz" wrap="square" lIns="91440" tIns="45720" rIns="91440" bIns="45720" anchor="ctr" anchorCtr="0">
            <a:noAutofit/>
          </a:bodyPr>
          <a:lstStyle>
            <a:lvl1pPr marL="0" indent="0" algn="l">
              <a:lnSpc>
                <a:spcPct val="90000"/>
              </a:lnSpc>
              <a:spcBef>
                <a:spcPct val="0"/>
              </a:spcBef>
              <a:spcAft>
                <a:spcPts val="0"/>
              </a:spcAft>
              <a:defRPr sz="2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extBox 14">
            <a:extLst>
              <a:ext uri="{FF2B5EF4-FFF2-40B4-BE49-F238E27FC236}">
                <a16:creationId xmlns:a16="http://schemas.microsoft.com/office/drawing/2014/main" id="{102AC223-CD96-4FEE-ACC1-613EDD8CDDA8}"/>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53430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F0C3-F732-4204-A242-6EFEDD01FF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4AB1EB-6168-4040-9AF3-220757D8BC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16BA19-3881-4C2A-8D74-1D82E4B8791E}"/>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5" name="Footer Placeholder 4">
            <a:extLst>
              <a:ext uri="{FF2B5EF4-FFF2-40B4-BE49-F238E27FC236}">
                <a16:creationId xmlns:a16="http://schemas.microsoft.com/office/drawing/2014/main" id="{2CE1A89C-6555-4836-8BCB-42E0B3941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B575E3-AB22-47F5-8F7A-2E48D98984BF}"/>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2556167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EEDAC16-754A-41AA-8FC8-60AEE46297A3}"/>
              </a:ext>
            </a:extLst>
          </p:cNvPr>
          <p:cNvGraphicFramePr>
            <a:graphicFrameLocks noChangeAspect="1"/>
          </p:cNvGraphicFramePr>
          <p:nvPr userDrawn="1">
            <p:custDataLst>
              <p:tags r:id="rId1"/>
            </p:custDataLst>
            <p:extLst>
              <p:ext uri="{D42A27DB-BD31-4B8C-83A1-F6EECF244321}">
                <p14:modId xmlns:p14="http://schemas.microsoft.com/office/powerpoint/2010/main" val="4046002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3EEDAC16-754A-41AA-8FC8-60AEE46297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175261" y="174625"/>
            <a:ext cx="6711539" cy="549275"/>
          </a:xfrm>
          <a:prstGeom prst="rect">
            <a:avLst/>
          </a:prstGeom>
        </p:spPr>
        <p:txBody>
          <a:bodyPr vert="horz" wrap="square" lIns="91440" tIns="45720" rIns="91440" bIns="45720" anchor="ctr" anchorCtr="0">
            <a:noAutofit/>
          </a:bodyPr>
          <a:lstStyle>
            <a:lvl1pPr marL="0" indent="0" algn="l">
              <a:lnSpc>
                <a:spcPct val="90000"/>
              </a:lnSpc>
              <a:spcBef>
                <a:spcPct val="0"/>
              </a:spcBef>
              <a:spcAft>
                <a:spcPts val="0"/>
              </a:spcAft>
              <a:defRPr sz="2400" b="0" i="0" u="none" kern="1200" spc="0">
                <a:solidFill>
                  <a:srgbClr val="44546A"/>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972D1AB7-827C-4F7D-A433-806FF6D78737}"/>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38675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EE0B371-43C8-45A9-9DDA-40DA40A27CDE}"/>
              </a:ext>
            </a:extLst>
          </p:cNvPr>
          <p:cNvGraphicFramePr>
            <a:graphicFrameLocks noChangeAspect="1"/>
          </p:cNvGraphicFramePr>
          <p:nvPr userDrawn="1">
            <p:custDataLst>
              <p:tags r:id="rId1"/>
            </p:custDataLst>
            <p:extLst>
              <p:ext uri="{D42A27DB-BD31-4B8C-83A1-F6EECF244321}">
                <p14:modId xmlns:p14="http://schemas.microsoft.com/office/powerpoint/2010/main" val="2878150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9EE0B371-43C8-45A9-9DDA-40DA40A27C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100000">
                <a:srgbClr val="002569"/>
              </a:gs>
              <a:gs pos="0">
                <a:srgbClr val="4472C4"/>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175261" y="174625"/>
            <a:ext cx="6711539" cy="549275"/>
          </a:xfrm>
          <a:prstGeom prst="rect">
            <a:avLst/>
          </a:prstGeom>
        </p:spPr>
        <p:txBody>
          <a:bodyPr vert="horz" wrap="square" lIns="91440" tIns="45720" rIns="91440" bIns="45720" anchor="ctr" anchorCtr="0">
            <a:noAutofit/>
          </a:bodyPr>
          <a:lstStyle>
            <a:lvl1pPr marL="0" indent="0" algn="l">
              <a:lnSpc>
                <a:spcPct val="90000"/>
              </a:lnSpc>
              <a:spcBef>
                <a:spcPct val="0"/>
              </a:spcBef>
              <a:spcAft>
                <a:spcPts val="0"/>
              </a:spcAft>
              <a:defRPr sz="2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a:extLst>
              <a:ext uri="{FF2B5EF4-FFF2-40B4-BE49-F238E27FC236}">
                <a16:creationId xmlns:a16="http://schemas.microsoft.com/office/drawing/2014/main" id="{195D5DFF-4809-4BB2-8C28-1E80A8C16CDC}"/>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4540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E9FC6BF-6E61-4C58-8612-58D899A31514}"/>
              </a:ext>
            </a:extLst>
          </p:cNvPr>
          <p:cNvGraphicFramePr>
            <a:graphicFrameLocks noChangeAspect="1"/>
          </p:cNvGraphicFramePr>
          <p:nvPr userDrawn="1">
            <p:custDataLst>
              <p:tags r:id="rId1"/>
            </p:custDataLst>
            <p:extLst>
              <p:ext uri="{D42A27DB-BD31-4B8C-83A1-F6EECF244321}">
                <p14:modId xmlns:p14="http://schemas.microsoft.com/office/powerpoint/2010/main" val="4053728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5" name="think-cell data - do not delete" hidden="1">
                        <a:extLst>
                          <a:ext uri="{FF2B5EF4-FFF2-40B4-BE49-F238E27FC236}">
                            <a16:creationId xmlns:a16="http://schemas.microsoft.com/office/drawing/2014/main" id="{4E9FC6BF-6E61-4C58-8612-58D899A315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a:xfrm>
            <a:off x="175261" y="3826333"/>
            <a:ext cx="1180338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20" name="TextBox 19">
            <a:extLst>
              <a:ext uri="{FF2B5EF4-FFF2-40B4-BE49-F238E27FC236}">
                <a16:creationId xmlns:a16="http://schemas.microsoft.com/office/drawing/2014/main" id="{C61F19AD-603F-4D71-8742-F9934C070337}"/>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26534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2F2F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E852B8C-3D72-4D05-96D6-D72F4B5C29A1}"/>
              </a:ext>
            </a:extLst>
          </p:cNvPr>
          <p:cNvGraphicFramePr>
            <a:graphicFrameLocks noChangeAspect="1"/>
          </p:cNvGraphicFramePr>
          <p:nvPr userDrawn="1">
            <p:custDataLst>
              <p:tags r:id="rId1"/>
            </p:custDataLst>
            <p:extLst>
              <p:ext uri="{D42A27DB-BD31-4B8C-83A1-F6EECF244321}">
                <p14:modId xmlns:p14="http://schemas.microsoft.com/office/powerpoint/2010/main" val="26879257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3E852B8C-3D72-4D05-96D6-D72F4B5C29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266701" y="625475"/>
            <a:ext cx="932688" cy="932688"/>
          </a:xfrm>
          <a:prstGeom prst="rect">
            <a:avLst/>
          </a:prstGeom>
          <a:noFill/>
          <a:ln>
            <a:solidFill>
              <a:srgbClr val="0025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175261" y="3826333"/>
            <a:ext cx="1180338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44546A"/>
                </a:solidFill>
                <a:latin typeface="+mj-lt"/>
                <a:ea typeface="+mj-ea"/>
                <a:cs typeface="+mj-cs"/>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649328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02569"/>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399288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4472C4"/>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
        <p:nvSpPr>
          <p:cNvPr id="8" name="TextBox 7">
            <a:extLst>
              <a:ext uri="{FF2B5EF4-FFF2-40B4-BE49-F238E27FC236}">
                <a16:creationId xmlns:a16="http://schemas.microsoft.com/office/drawing/2014/main" id="{FAAB56A1-4046-43C9-A74F-A924283009EF}"/>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171833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2253A36-87CF-425E-B32E-50642CF70AA0}"/>
              </a:ext>
            </a:extLst>
          </p:cNvPr>
          <p:cNvGraphicFramePr>
            <a:graphicFrameLocks noChangeAspect="1"/>
          </p:cNvGraphicFramePr>
          <p:nvPr userDrawn="1">
            <p:custDataLst>
              <p:tags r:id="rId1"/>
            </p:custDataLst>
            <p:extLst>
              <p:ext uri="{D42A27DB-BD31-4B8C-83A1-F6EECF244321}">
                <p14:modId xmlns:p14="http://schemas.microsoft.com/office/powerpoint/2010/main" val="380014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6" name="think-cell data - do not delete" hidden="1">
                        <a:extLst>
                          <a:ext uri="{FF2B5EF4-FFF2-40B4-BE49-F238E27FC236}">
                            <a16:creationId xmlns:a16="http://schemas.microsoft.com/office/drawing/2014/main" id="{E2253A36-87CF-425E-B32E-50642CF70A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4" name="Title 3"/>
          <p:cNvSpPr>
            <a:spLocks noGrp="1"/>
          </p:cNvSpPr>
          <p:nvPr>
            <p:ph type="title" hasCustomPrompt="1"/>
          </p:nvPr>
        </p:nvSpPr>
        <p:spPr>
          <a:xfrm>
            <a:off x="175262" y="174625"/>
            <a:ext cx="11155869" cy="549275"/>
          </a:xfrm>
          <a:prstGeom prst="rect">
            <a:avLst/>
          </a:prstGeom>
        </p:spPr>
        <p:txBody>
          <a:bodyPr vert="horz"/>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2" name="TextBox 11">
            <a:extLst>
              <a:ext uri="{FF2B5EF4-FFF2-40B4-BE49-F238E27FC236}">
                <a16:creationId xmlns:a16="http://schemas.microsoft.com/office/drawing/2014/main" id="{54E402D4-3931-4630-892E-1B5BFB48AFFC}"/>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21154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2F2F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89DB949-4BAC-4063-A953-B55FC6C2CA34}"/>
              </a:ext>
            </a:extLst>
          </p:cNvPr>
          <p:cNvGraphicFramePr>
            <a:graphicFrameLocks noChangeAspect="1"/>
          </p:cNvGraphicFramePr>
          <p:nvPr userDrawn="1">
            <p:custDataLst>
              <p:tags r:id="rId1"/>
            </p:custDataLst>
            <p:extLst>
              <p:ext uri="{D42A27DB-BD31-4B8C-83A1-F6EECF244321}">
                <p14:modId xmlns:p14="http://schemas.microsoft.com/office/powerpoint/2010/main" val="3421166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think-cell data - do not delete" hidden="1">
                        <a:extLst>
                          <a:ext uri="{FF2B5EF4-FFF2-40B4-BE49-F238E27FC236}">
                            <a16:creationId xmlns:a16="http://schemas.microsoft.com/office/drawing/2014/main" id="{C89DB949-4BAC-4063-A953-B55FC6C2CA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87221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A68936B-5878-43E4-A4AF-02B2E9F70990}"/>
              </a:ext>
            </a:extLst>
          </p:cNvPr>
          <p:cNvGraphicFramePr>
            <a:graphicFrameLocks noChangeAspect="1"/>
          </p:cNvGraphicFramePr>
          <p:nvPr userDrawn="1">
            <p:custDataLst>
              <p:tags r:id="rId1"/>
            </p:custDataLst>
            <p:extLst>
              <p:ext uri="{D42A27DB-BD31-4B8C-83A1-F6EECF244321}">
                <p14:modId xmlns:p14="http://schemas.microsoft.com/office/powerpoint/2010/main" val="3555061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4A68936B-5878-43E4-A4AF-02B2E9F709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24A3BF91-20D8-43F5-BD4D-A0DC13FA69A5}"/>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64657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rgbClr val="F2F2F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B55E014-16B6-4DEA-BCAC-D729296AB4A9}"/>
              </a:ext>
            </a:extLst>
          </p:cNvPr>
          <p:cNvGraphicFramePr>
            <a:graphicFrameLocks noChangeAspect="1"/>
          </p:cNvGraphicFramePr>
          <p:nvPr userDrawn="1">
            <p:custDataLst>
              <p:tags r:id="rId1"/>
            </p:custDataLst>
            <p:extLst>
              <p:ext uri="{D42A27DB-BD31-4B8C-83A1-F6EECF244321}">
                <p14:modId xmlns:p14="http://schemas.microsoft.com/office/powerpoint/2010/main" val="279467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6B55E014-16B6-4DEA-BCAC-D729296AB4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8F45029C-5FCF-44A2-80D9-600D948CDD53}"/>
              </a:ext>
            </a:extLst>
          </p:cNvPr>
          <p:cNvSpPr>
            <a:spLocks noGrp="1"/>
          </p:cNvSpPr>
          <p:nvPr>
            <p:ph type="body" sz="quarter" idx="11" hasCustomPrompt="1"/>
          </p:nvPr>
        </p:nvSpPr>
        <p:spPr>
          <a:xfrm>
            <a:off x="5021826" y="1664256"/>
            <a:ext cx="6865375" cy="3323987"/>
          </a:xfrm>
        </p:spPr>
        <p:txBody>
          <a:bodyPr anchor="ctr"/>
          <a:lstStyle>
            <a:lvl1pPr>
              <a:defRPr sz="900">
                <a:latin typeface="+mn-lt"/>
                <a:ea typeface="+mn-ea"/>
                <a:cs typeface="+mn-cs"/>
              </a:defRPr>
            </a:lvl1pPr>
          </a:lstStyle>
          <a:p>
            <a:pPr lvl="0"/>
            <a:r>
              <a:rPr lang="en-US" dirty="0"/>
              <a:t>Text</a:t>
            </a:r>
          </a:p>
        </p:txBody>
      </p:sp>
      <p:sp>
        <p:nvSpPr>
          <p:cNvPr id="7" name="Title 6"/>
          <p:cNvSpPr txBox="1">
            <a:spLocks/>
          </p:cNvSpPr>
          <p:nvPr/>
        </p:nvSpPr>
        <p:spPr>
          <a:xfrm>
            <a:off x="175261" y="2926910"/>
            <a:ext cx="3316875" cy="79868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44546A"/>
                </a:solidFill>
                <a:latin typeface="+mn-lt"/>
                <a:ea typeface="+mn-ea"/>
                <a:cs typeface="+mn-cs"/>
                <a:sym typeface="Trebuchet MS" panose="020B0603020202020204" pitchFamily="34" charset="0"/>
              </a:rPr>
              <a:t>Disclaimer</a:t>
            </a:r>
          </a:p>
        </p:txBody>
      </p:sp>
      <p:cxnSp>
        <p:nvCxnSpPr>
          <p:cNvPr id="9" name="Straight Connector 8"/>
          <p:cNvCxnSpPr/>
          <p:nvPr/>
        </p:nvCxnSpPr>
        <p:spPr>
          <a:xfrm>
            <a:off x="4169896"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31347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5586249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7DDC8D9C-B65A-46DB-8CE5-78C123E2D3D1}"/>
              </a:ext>
            </a:extLst>
          </p:cNvPr>
          <p:cNvSpPr/>
          <p:nvPr userDrawn="1"/>
        </p:nvSpPr>
        <p:spPr bwMode="black">
          <a:xfrm>
            <a:off x="630936" y="626200"/>
            <a:ext cx="8125200" cy="5529600"/>
          </a:xfrm>
          <a:prstGeom prst="rect">
            <a:avLst/>
          </a:prstGeom>
          <a:gradFill flip="none" rotWithShape="1">
            <a:gsLst>
              <a:gs pos="0">
                <a:srgbClr val="4472C4">
                  <a:alpha val="90000"/>
                </a:srgbClr>
              </a:gs>
              <a:gs pos="100000">
                <a:srgbClr val="44546A">
                  <a:alpha val="90000"/>
                </a:srgbClr>
              </a:gs>
            </a:gsLst>
            <a:lin ang="18900000" scaled="0"/>
            <a:tileRect/>
          </a:gradFill>
          <a:ln w="12700" cap="flat" cmpd="sng" algn="ctr">
            <a:noFill/>
            <a:prstDash val="solid"/>
            <a:miter lim="800000"/>
          </a:ln>
          <a:effectLst/>
        </p:spPr>
        <p:txBody>
          <a:bodyPr lIns="0" tIns="0" rIns="0" bIns="0" rtlCol="0" anchor="ctr"/>
          <a:lstStyle/>
          <a:p>
            <a:pPr algn="ctr">
              <a:lnSpc>
                <a:spcPct val="95000"/>
              </a:lnSpc>
              <a:defRPr/>
            </a:pPr>
            <a:endParaRPr lang="en-US" sz="2000" kern="0">
              <a:solidFill>
                <a:prstClr val="white"/>
              </a:solidFill>
              <a:latin typeface="Arial" panose="020B0604020202020204" pitchFamily="34" charset="0"/>
              <a:cs typeface="Arial" panose="020B0604020202020204" pitchFamily="34" charset="0"/>
              <a:sym typeface="Arial" panose="020B0604020202020204" pitchFamily="34" charset="0"/>
            </a:endParaRPr>
          </a:p>
        </p:txBody>
      </p:sp>
      <p:pic>
        <p:nvPicPr>
          <p:cNvPr id="11" name="Picture 4" descr="Kansas Awarded $2.5M School-Based Health Services Grant – United Methodist Health  Ministry Fund">
            <a:extLst>
              <a:ext uri="{FF2B5EF4-FFF2-40B4-BE49-F238E27FC236}">
                <a16:creationId xmlns:a16="http://schemas.microsoft.com/office/drawing/2014/main" id="{35FE5435-5D56-4585-8F86-70F221513D05}"/>
              </a:ext>
            </a:extLst>
          </p:cNvPr>
          <p:cNvPicPr>
            <a:picLocks noChangeAspect="1" noChangeArrowheads="1"/>
          </p:cNvPicPr>
          <p:nvPr userDrawn="1"/>
        </p:nvPicPr>
        <p:blipFill>
          <a:blip r:embed="rId7">
            <a:clrChange>
              <a:clrFrom>
                <a:srgbClr val="0E0C3D"/>
              </a:clrFrom>
              <a:clrTo>
                <a:srgbClr val="0E0C3D">
                  <a:alpha val="0"/>
                </a:srgbClr>
              </a:clrTo>
            </a:clrChange>
            <a:extLst>
              <a:ext uri="{28A0092B-C50C-407E-A947-70E740481C1C}">
                <a14:useLocalDpi xmlns:a14="http://schemas.microsoft.com/office/drawing/2010/main" val="0"/>
              </a:ext>
            </a:extLst>
          </a:blip>
          <a:srcRect/>
          <a:stretch>
            <a:fillRect/>
          </a:stretch>
        </p:blipFill>
        <p:spPr bwMode="auto">
          <a:xfrm>
            <a:off x="3143241" y="2548026"/>
            <a:ext cx="3100590" cy="168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4422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B06CF-83B2-445C-90DB-7389996BBF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F36DB-5C90-4FB5-8A47-2DE4688BD6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C76682-0D34-40B0-89D3-5678C76654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66BF0-43DD-4C7E-939E-D58E17AE1639}"/>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6" name="Footer Placeholder 5">
            <a:extLst>
              <a:ext uri="{FF2B5EF4-FFF2-40B4-BE49-F238E27FC236}">
                <a16:creationId xmlns:a16="http://schemas.microsoft.com/office/drawing/2014/main" id="{637F574F-BCB5-4D07-9CF5-81280F04E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26158-3005-43BA-96C7-BE00E259745E}"/>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4096865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d 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17781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Rectangle 9">
            <a:extLst>
              <a:ext uri="{FF2B5EF4-FFF2-40B4-BE49-F238E27FC236}">
                <a16:creationId xmlns:a16="http://schemas.microsoft.com/office/drawing/2014/main" id="{7DDC8D9C-B65A-46DB-8CE5-78C123E2D3D1}"/>
              </a:ext>
            </a:extLst>
          </p:cNvPr>
          <p:cNvSpPr/>
          <p:nvPr userDrawn="1"/>
        </p:nvSpPr>
        <p:spPr bwMode="black">
          <a:xfrm>
            <a:off x="630936" y="626200"/>
            <a:ext cx="8125200" cy="5529600"/>
          </a:xfrm>
          <a:prstGeom prst="rect">
            <a:avLst/>
          </a:prstGeom>
          <a:gradFill flip="none" rotWithShape="1">
            <a:gsLst>
              <a:gs pos="0">
                <a:srgbClr val="001B4E">
                  <a:alpha val="90000"/>
                </a:srgbClr>
              </a:gs>
              <a:gs pos="100000">
                <a:srgbClr val="002569">
                  <a:alpha val="90000"/>
                </a:srgbClr>
              </a:gs>
            </a:gsLst>
            <a:lin ang="18900000" scaled="0"/>
            <a:tileRect/>
          </a:gradFill>
          <a:ln w="10795" cap="flat" cmpd="sng" algn="ctr">
            <a:noFill/>
            <a:prstDash val="solid"/>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a:ln>
                <a:noFill/>
              </a:ln>
              <a:solidFill>
                <a:prstClr val="white"/>
              </a:solidFill>
              <a:effectLst/>
              <a:uLnTx/>
              <a:uFillTx/>
              <a:latin typeface="Arial" panose="020B0604020202020204"/>
              <a:cs typeface="Arial" panose="020B0604020202020204" pitchFamily="34" charset="0"/>
              <a:sym typeface="Arial" panose="020B0604020202020204" pitchFamily="34" charset="0"/>
            </a:endParaRPr>
          </a:p>
        </p:txBody>
      </p:sp>
      <p:pic>
        <p:nvPicPr>
          <p:cNvPr id="11" name="Picture 4" descr="Kansas Awarded $2.5M School-Based Health Services Grant – United Methodist Health  Ministry Fund">
            <a:extLst>
              <a:ext uri="{FF2B5EF4-FFF2-40B4-BE49-F238E27FC236}">
                <a16:creationId xmlns:a16="http://schemas.microsoft.com/office/drawing/2014/main" id="{35FE5435-5D56-4585-8F86-70F221513D05}"/>
              </a:ext>
            </a:extLst>
          </p:cNvPr>
          <p:cNvPicPr>
            <a:picLocks noChangeAspect="1" noChangeArrowheads="1"/>
          </p:cNvPicPr>
          <p:nvPr userDrawn="1"/>
        </p:nvPicPr>
        <p:blipFill>
          <a:blip r:embed="rId7">
            <a:clrChange>
              <a:clrFrom>
                <a:srgbClr val="0E0C3D"/>
              </a:clrFrom>
              <a:clrTo>
                <a:srgbClr val="0E0C3D">
                  <a:alpha val="0"/>
                </a:srgbClr>
              </a:clrTo>
            </a:clrChange>
            <a:extLst>
              <a:ext uri="{28A0092B-C50C-407E-A947-70E740481C1C}">
                <a14:useLocalDpi xmlns:a14="http://schemas.microsoft.com/office/drawing/2010/main" val="0"/>
              </a:ext>
            </a:extLst>
          </a:blip>
          <a:srcRect/>
          <a:stretch>
            <a:fillRect/>
          </a:stretch>
        </p:blipFill>
        <p:spPr bwMode="auto">
          <a:xfrm>
            <a:off x="3143241" y="2548026"/>
            <a:ext cx="3100590" cy="168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15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3A6C359-4BCD-4CD7-925A-B1E5FB262C11}"/>
              </a:ext>
            </a:extLst>
          </p:cNvPr>
          <p:cNvGraphicFramePr>
            <a:graphicFrameLocks noChangeAspect="1"/>
          </p:cNvGraphicFramePr>
          <p:nvPr userDrawn="1">
            <p:custDataLst>
              <p:tags r:id="rId1"/>
            </p:custDataLst>
            <p:extLst>
              <p:ext uri="{D42A27DB-BD31-4B8C-83A1-F6EECF244321}">
                <p14:modId xmlns:p14="http://schemas.microsoft.com/office/powerpoint/2010/main" val="4033264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F3A6C359-4BCD-4CD7-925A-B1E5FB262C1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grpSp>
        <p:nvGrpSpPr>
          <p:cNvPr id="93" name="Group 92">
            <a:extLst>
              <a:ext uri="{FF2B5EF4-FFF2-40B4-BE49-F238E27FC236}">
                <a16:creationId xmlns:a16="http://schemas.microsoft.com/office/drawing/2014/main" id="{1C3EEBB8-8D8B-434C-A628-DCD7C4C55EC5}"/>
              </a:ext>
            </a:extLst>
          </p:cNvPr>
          <p:cNvGrpSpPr/>
          <p:nvPr userDrawn="1"/>
        </p:nvGrpSpPr>
        <p:grpSpPr>
          <a:xfrm>
            <a:off x="-600" y="0"/>
            <a:ext cx="12193200" cy="6858000"/>
            <a:chOff x="-600" y="0"/>
            <a:chExt cx="12193200" cy="6858000"/>
          </a:xfrm>
        </p:grpSpPr>
        <p:sp>
          <p:nvSpPr>
            <p:cNvPr id="94" name="Freeform: Shape 93">
              <a:extLst>
                <a:ext uri="{FF2B5EF4-FFF2-40B4-BE49-F238E27FC236}">
                  <a16:creationId xmlns:a16="http://schemas.microsoft.com/office/drawing/2014/main" id="{93416566-E1B2-4461-AE19-09D932E2BC71}"/>
                </a:ext>
              </a:extLst>
            </p:cNvPr>
            <p:cNvSpPr/>
            <p:nvPr/>
          </p:nvSpPr>
          <p:spPr>
            <a:xfrm>
              <a:off x="-600" y="0"/>
              <a:ext cx="12193199" cy="6858000"/>
            </a:xfrm>
            <a:custGeom>
              <a:avLst/>
              <a:gdLst>
                <a:gd name="connsiteX0" fmla="*/ 267300 w 12193199"/>
                <a:gd name="connsiteY0" fmla="*/ 174625 h 6858000"/>
                <a:gd name="connsiteX1" fmla="*/ 267300 w 12193199"/>
                <a:gd name="connsiteY1" fmla="*/ 6324600 h 6858000"/>
                <a:gd name="connsiteX2" fmla="*/ 11887800 w 12193199"/>
                <a:gd name="connsiteY2" fmla="*/ 6324600 h 6858000"/>
                <a:gd name="connsiteX3" fmla="*/ 11887800 w 12193199"/>
                <a:gd name="connsiteY3" fmla="*/ 174625 h 6858000"/>
                <a:gd name="connsiteX4" fmla="*/ 0 w 12193199"/>
                <a:gd name="connsiteY4" fmla="*/ 0 h 6858000"/>
                <a:gd name="connsiteX5" fmla="*/ 12193199 w 12193199"/>
                <a:gd name="connsiteY5" fmla="*/ 0 h 6858000"/>
                <a:gd name="connsiteX6" fmla="*/ 12193199 w 12193199"/>
                <a:gd name="connsiteY6" fmla="*/ 622800 h 6858000"/>
                <a:gd name="connsiteX7" fmla="*/ 12191999 w 12193199"/>
                <a:gd name="connsiteY7" fmla="*/ 622800 h 6858000"/>
                <a:gd name="connsiteX8" fmla="*/ 12191999 w 12193199"/>
                <a:gd name="connsiteY8" fmla="*/ 6160597 h 6858000"/>
                <a:gd name="connsiteX9" fmla="*/ 12193199 w 12193199"/>
                <a:gd name="connsiteY9" fmla="*/ 6160597 h 6858000"/>
                <a:gd name="connsiteX10" fmla="*/ 12193199 w 12193199"/>
                <a:gd name="connsiteY10" fmla="*/ 6858000 h 6858000"/>
                <a:gd name="connsiteX11" fmla="*/ 12191999 w 12193199"/>
                <a:gd name="connsiteY11" fmla="*/ 6858000 h 6858000"/>
                <a:gd name="connsiteX12" fmla="*/ 11561999 w 12193199"/>
                <a:gd name="connsiteY12" fmla="*/ 6858000 h 6858000"/>
                <a:gd name="connsiteX13" fmla="*/ 630001 w 12193199"/>
                <a:gd name="connsiteY13" fmla="*/ 6858000 h 6858000"/>
                <a:gd name="connsiteX14" fmla="*/ 1 w 12193199"/>
                <a:gd name="connsiteY14" fmla="*/ 6858000 h 6858000"/>
                <a:gd name="connsiteX15" fmla="*/ 1 w 12193199"/>
                <a:gd name="connsiteY15" fmla="*/ 6160597 h 6858000"/>
                <a:gd name="connsiteX16" fmla="*/ 1 w 12193199"/>
                <a:gd name="connsiteY16" fmla="*/ 622800 h 6858000"/>
                <a:gd name="connsiteX17" fmla="*/ 0 w 12193199"/>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199" h="6858000">
                  <a:moveTo>
                    <a:pt x="267300" y="174625"/>
                  </a:moveTo>
                  <a:lnTo>
                    <a:pt x="267300" y="6324600"/>
                  </a:lnTo>
                  <a:lnTo>
                    <a:pt x="11887800" y="6324600"/>
                  </a:lnTo>
                  <a:lnTo>
                    <a:pt x="11887800" y="174625"/>
                  </a:lnTo>
                  <a:close/>
                  <a:moveTo>
                    <a:pt x="0" y="0"/>
                  </a:moveTo>
                  <a:lnTo>
                    <a:pt x="12193199" y="0"/>
                  </a:lnTo>
                  <a:lnTo>
                    <a:pt x="12193199" y="622800"/>
                  </a:lnTo>
                  <a:lnTo>
                    <a:pt x="12191999" y="622800"/>
                  </a:lnTo>
                  <a:lnTo>
                    <a:pt x="12191999" y="6160597"/>
                  </a:lnTo>
                  <a:lnTo>
                    <a:pt x="12193199" y="6160597"/>
                  </a:lnTo>
                  <a:lnTo>
                    <a:pt x="12193199" y="6858000"/>
                  </a:lnTo>
                  <a:lnTo>
                    <a:pt x="12191999" y="6858000"/>
                  </a:lnTo>
                  <a:lnTo>
                    <a:pt x="11561999"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chemeClr val="tx1"/>
                </a:solidFill>
                <a:latin typeface="+mn-lt"/>
              </a:endParaRPr>
            </a:p>
          </p:txBody>
        </p:sp>
        <p:sp>
          <p:nvSpPr>
            <p:cNvPr id="95" name="Slide edges">
              <a:extLst>
                <a:ext uri="{FF2B5EF4-FFF2-40B4-BE49-F238E27FC236}">
                  <a16:creationId xmlns:a16="http://schemas.microsoft.com/office/drawing/2014/main" id="{95C65AC0-6825-4436-9FF7-0869899246B9}"/>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6E6F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96" name="myWhite">
              <a:extLst>
                <a:ext uri="{FF2B5EF4-FFF2-40B4-BE49-F238E27FC236}">
                  <a16:creationId xmlns:a16="http://schemas.microsoft.com/office/drawing/2014/main" id="{48B8781F-70C5-42ED-9422-DACDAC46F3A9}"/>
                </a:ext>
              </a:extLst>
            </p:cNvPr>
            <p:cNvSpPr/>
            <p:nvPr/>
          </p:nvSpPr>
          <p:spPr>
            <a:xfrm>
              <a:off x="266700" y="174625"/>
              <a:ext cx="11620500" cy="573447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97" name="Group 96">
              <a:extLst>
                <a:ext uri="{FF2B5EF4-FFF2-40B4-BE49-F238E27FC236}">
                  <a16:creationId xmlns:a16="http://schemas.microsoft.com/office/drawing/2014/main" id="{0A1E1B2D-4D17-4C49-95EE-771BC16B230F}"/>
                </a:ext>
              </a:extLst>
            </p:cNvPr>
            <p:cNvGrpSpPr/>
            <p:nvPr userDrawn="1"/>
          </p:nvGrpSpPr>
          <p:grpSpPr>
            <a:xfrm>
              <a:off x="-600" y="174625"/>
              <a:ext cx="12193200" cy="5734477"/>
              <a:chOff x="-600" y="174625"/>
              <a:chExt cx="12193200" cy="5734477"/>
            </a:xfrm>
          </p:grpSpPr>
          <p:cxnSp>
            <p:nvCxnSpPr>
              <p:cNvPr id="122" name="Straight Connector 121">
                <a:extLst>
                  <a:ext uri="{FF2B5EF4-FFF2-40B4-BE49-F238E27FC236}">
                    <a16:creationId xmlns:a16="http://schemas.microsoft.com/office/drawing/2014/main" id="{E47D4DA6-9C6D-46EC-BF89-B053EBD973BC}"/>
                  </a:ext>
                </a:extLst>
              </p:cNvPr>
              <p:cNvCxnSpPr/>
              <p:nvPr/>
            </p:nvCxnSpPr>
            <p:spPr>
              <a:xfrm>
                <a:off x="-600" y="17462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67B5191-B00C-4CBD-9A25-B05959D682FF}"/>
                  </a:ext>
                </a:extLst>
              </p:cNvPr>
              <p:cNvCxnSpPr/>
              <p:nvPr/>
            </p:nvCxnSpPr>
            <p:spPr>
              <a:xfrm>
                <a:off x="-600" y="4627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C2D20303-9980-4BC6-A19A-B09D8CD046F1}"/>
                  </a:ext>
                </a:extLst>
              </p:cNvPr>
              <p:cNvCxnSpPr/>
              <p:nvPr/>
            </p:nvCxnSpPr>
            <p:spPr>
              <a:xfrm>
                <a:off x="-600" y="75095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B08CEB6-8381-4050-9B20-DC7D06934BEE}"/>
                  </a:ext>
                </a:extLst>
              </p:cNvPr>
              <p:cNvCxnSpPr/>
              <p:nvPr/>
            </p:nvCxnSpPr>
            <p:spPr>
              <a:xfrm>
                <a:off x="-600" y="10391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9CA1E70-D3D4-49D5-A9F5-74052E5B5BDB}"/>
                  </a:ext>
                </a:extLst>
              </p:cNvPr>
              <p:cNvCxnSpPr/>
              <p:nvPr/>
            </p:nvCxnSpPr>
            <p:spPr>
              <a:xfrm>
                <a:off x="-600" y="13272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4C2A1EA-6825-460C-AE5E-485611DD522B}"/>
                  </a:ext>
                </a:extLst>
              </p:cNvPr>
              <p:cNvCxnSpPr/>
              <p:nvPr/>
            </p:nvCxnSpPr>
            <p:spPr>
              <a:xfrm>
                <a:off x="-600" y="161543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8C1FC04-C4B4-4C6B-BB09-F1AB8AC16D1F}"/>
                  </a:ext>
                </a:extLst>
              </p:cNvPr>
              <p:cNvCxnSpPr/>
              <p:nvPr/>
            </p:nvCxnSpPr>
            <p:spPr>
              <a:xfrm>
                <a:off x="-600" y="19221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F622611-C3AA-42BB-9033-2D5625F1EDF1}"/>
                  </a:ext>
                </a:extLst>
              </p:cNvPr>
              <p:cNvCxnSpPr/>
              <p:nvPr/>
            </p:nvCxnSpPr>
            <p:spPr>
              <a:xfrm>
                <a:off x="-600" y="222881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F3B837E9-9D94-4643-ADB7-12046540F832}"/>
                  </a:ext>
                </a:extLst>
              </p:cNvPr>
              <p:cNvCxnSpPr/>
              <p:nvPr/>
            </p:nvCxnSpPr>
            <p:spPr>
              <a:xfrm>
                <a:off x="-600" y="253550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70AE6F5-BFBE-4C3C-81F8-10C1573D5225}"/>
                  </a:ext>
                </a:extLst>
              </p:cNvPr>
              <p:cNvCxnSpPr/>
              <p:nvPr/>
            </p:nvCxnSpPr>
            <p:spPr>
              <a:xfrm>
                <a:off x="-600" y="28421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6386993C-8069-43D0-8E54-22D5A940C5CE}"/>
                  </a:ext>
                </a:extLst>
              </p:cNvPr>
              <p:cNvCxnSpPr/>
              <p:nvPr/>
            </p:nvCxnSpPr>
            <p:spPr>
              <a:xfrm>
                <a:off x="-600" y="314888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6C249CD-7AC5-4C66-9DDC-840BC188A008}"/>
                  </a:ext>
                </a:extLst>
              </p:cNvPr>
              <p:cNvCxnSpPr/>
              <p:nvPr/>
            </p:nvCxnSpPr>
            <p:spPr>
              <a:xfrm>
                <a:off x="-600" y="34555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9751037-7B2F-4B5A-83A8-F944A9031E44}"/>
                  </a:ext>
                </a:extLst>
              </p:cNvPr>
              <p:cNvCxnSpPr/>
              <p:nvPr/>
            </p:nvCxnSpPr>
            <p:spPr>
              <a:xfrm>
                <a:off x="-600" y="37622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7EAC2B3-134B-4F04-9971-2818F84D5BE3}"/>
                  </a:ext>
                </a:extLst>
              </p:cNvPr>
              <p:cNvCxnSpPr/>
              <p:nvPr/>
            </p:nvCxnSpPr>
            <p:spPr>
              <a:xfrm>
                <a:off x="-600" y="406895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410B71CD-1B03-491F-BEB4-97B5019328BF}"/>
                  </a:ext>
                </a:extLst>
              </p:cNvPr>
              <p:cNvCxnSpPr/>
              <p:nvPr/>
            </p:nvCxnSpPr>
            <p:spPr>
              <a:xfrm>
                <a:off x="-600" y="437564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6CD827F-864C-4CEB-9029-253E10FEA248}"/>
                  </a:ext>
                </a:extLst>
              </p:cNvPr>
              <p:cNvCxnSpPr/>
              <p:nvPr/>
            </p:nvCxnSpPr>
            <p:spPr>
              <a:xfrm>
                <a:off x="-600" y="468233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0F7CBCB-125F-4A3C-836C-329E210DDA87}"/>
                  </a:ext>
                </a:extLst>
              </p:cNvPr>
              <p:cNvCxnSpPr/>
              <p:nvPr/>
            </p:nvCxnSpPr>
            <p:spPr>
              <a:xfrm>
                <a:off x="-600" y="4989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46EEC4B2-57F3-42EE-AE8A-5CFCDAE62A5B}"/>
                  </a:ext>
                </a:extLst>
              </p:cNvPr>
              <p:cNvCxnSpPr/>
              <p:nvPr/>
            </p:nvCxnSpPr>
            <p:spPr>
              <a:xfrm>
                <a:off x="-600" y="529571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1F886AC-A276-474A-B01C-B4AF2EDEAD62}"/>
                  </a:ext>
                </a:extLst>
              </p:cNvPr>
              <p:cNvCxnSpPr/>
              <p:nvPr/>
            </p:nvCxnSpPr>
            <p:spPr>
              <a:xfrm>
                <a:off x="-600" y="560240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BFAD443-482D-45FE-BF9D-EC467D661DE3}"/>
                  </a:ext>
                </a:extLst>
              </p:cNvPr>
              <p:cNvCxnSpPr/>
              <p:nvPr/>
            </p:nvCxnSpPr>
            <p:spPr>
              <a:xfrm>
                <a:off x="-600" y="590910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sp>
          <p:nvSpPr>
            <p:cNvPr id="98" name="Footnote measure">
              <a:extLst>
                <a:ext uri="{FF2B5EF4-FFF2-40B4-BE49-F238E27FC236}">
                  <a16:creationId xmlns:a16="http://schemas.microsoft.com/office/drawing/2014/main" id="{66D5B135-BF19-43E4-BC99-C919CDB97950}"/>
                </a:ext>
              </a:extLst>
            </p:cNvPr>
            <p:cNvSpPr>
              <a:spLocks noChangeArrowheads="1"/>
            </p:cNvSpPr>
            <p:nvPr/>
          </p:nvSpPr>
          <p:spPr bwMode="auto">
            <a:xfrm>
              <a:off x="266700" y="5909102"/>
              <a:ext cx="11620500" cy="415498"/>
            </a:xfrm>
            <a:prstGeom prst="rect">
              <a:avLst/>
            </a:prstGeom>
            <a:solidFill>
              <a:srgbClr val="D4DF3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99" name="Whitespace measure">
              <a:extLst>
                <a:ext uri="{FF2B5EF4-FFF2-40B4-BE49-F238E27FC236}">
                  <a16:creationId xmlns:a16="http://schemas.microsoft.com/office/drawing/2014/main" id="{310F11C9-38BA-4687-99E6-94396B6CD2F9}"/>
                </a:ext>
              </a:extLst>
            </p:cNvPr>
            <p:cNvSpPr>
              <a:spLocks noChangeArrowheads="1"/>
            </p:cNvSpPr>
            <p:nvPr/>
          </p:nvSpPr>
          <p:spPr bwMode="auto">
            <a:xfrm>
              <a:off x="266700" y="1039114"/>
              <a:ext cx="11620500" cy="576325"/>
            </a:xfrm>
            <a:prstGeom prst="rect">
              <a:avLst/>
            </a:prstGeom>
            <a:solidFill>
              <a:srgbClr val="D4DF3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00" name="Five column measure">
              <a:extLst>
                <a:ext uri="{FF2B5EF4-FFF2-40B4-BE49-F238E27FC236}">
                  <a16:creationId xmlns:a16="http://schemas.microsoft.com/office/drawing/2014/main" id="{783E3206-F365-4C07-AFB6-4F73BC1BB8F2}"/>
                </a:ext>
              </a:extLst>
            </p:cNvPr>
            <p:cNvGrpSpPr/>
            <p:nvPr/>
          </p:nvGrpSpPr>
          <p:grpSpPr>
            <a:xfrm>
              <a:off x="266700" y="5715987"/>
              <a:ext cx="11620500" cy="79536"/>
              <a:chOff x="629400" y="5975122"/>
              <a:chExt cx="10933200" cy="79536"/>
            </a:xfrm>
          </p:grpSpPr>
          <p:sp>
            <p:nvSpPr>
              <p:cNvPr id="117" name="Rectangle 5">
                <a:extLst>
                  <a:ext uri="{FF2B5EF4-FFF2-40B4-BE49-F238E27FC236}">
                    <a16:creationId xmlns:a16="http://schemas.microsoft.com/office/drawing/2014/main" id="{DD7D839B-D7C8-4CDE-8559-CEB25E229CE7}"/>
                  </a:ext>
                </a:extLst>
              </p:cNvPr>
              <p:cNvSpPr>
                <a:spLocks noChangeArrowheads="1"/>
              </p:cNvSpPr>
              <p:nvPr/>
            </p:nvSpPr>
            <p:spPr bwMode="auto">
              <a:xfrm>
                <a:off x="2880128" y="5975122"/>
                <a:ext cx="1930288"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8" name="Rectangle 7">
                <a:extLst>
                  <a:ext uri="{FF2B5EF4-FFF2-40B4-BE49-F238E27FC236}">
                    <a16:creationId xmlns:a16="http://schemas.microsoft.com/office/drawing/2014/main" id="{7089F556-5D7A-440F-ACAF-C0EB327C7C3D}"/>
                  </a:ext>
                </a:extLst>
              </p:cNvPr>
              <p:cNvSpPr>
                <a:spLocks noChangeArrowheads="1"/>
              </p:cNvSpPr>
              <p:nvPr/>
            </p:nvSpPr>
            <p:spPr bwMode="auto">
              <a:xfrm>
                <a:off x="9626194" y="5975122"/>
                <a:ext cx="1936406"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9" name="Rectangle 9">
                <a:extLst>
                  <a:ext uri="{FF2B5EF4-FFF2-40B4-BE49-F238E27FC236}">
                    <a16:creationId xmlns:a16="http://schemas.microsoft.com/office/drawing/2014/main" id="{8395D4AA-C1D3-491F-9A73-53766B1A90C5}"/>
                  </a:ext>
                </a:extLst>
              </p:cNvPr>
              <p:cNvSpPr>
                <a:spLocks noChangeArrowheads="1"/>
              </p:cNvSpPr>
              <p:nvPr/>
            </p:nvSpPr>
            <p:spPr bwMode="auto">
              <a:xfrm>
                <a:off x="7372407" y="5975122"/>
                <a:ext cx="1936406"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0" name="Rectangle 11">
                <a:extLst>
                  <a:ext uri="{FF2B5EF4-FFF2-40B4-BE49-F238E27FC236}">
                    <a16:creationId xmlns:a16="http://schemas.microsoft.com/office/drawing/2014/main" id="{8193BC58-3C95-46B2-A3CB-F668D9EFA483}"/>
                  </a:ext>
                </a:extLst>
              </p:cNvPr>
              <p:cNvSpPr>
                <a:spLocks noChangeArrowheads="1"/>
              </p:cNvSpPr>
              <p:nvPr/>
            </p:nvSpPr>
            <p:spPr bwMode="auto">
              <a:xfrm>
                <a:off x="5127797" y="5975122"/>
                <a:ext cx="1927229"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21" name="Rectangle 13">
                <a:extLst>
                  <a:ext uri="{FF2B5EF4-FFF2-40B4-BE49-F238E27FC236}">
                    <a16:creationId xmlns:a16="http://schemas.microsoft.com/office/drawing/2014/main" id="{FC2E07F5-53DD-4CA5-A6D6-C88EDB770AB8}"/>
                  </a:ext>
                </a:extLst>
              </p:cNvPr>
              <p:cNvSpPr>
                <a:spLocks noChangeArrowheads="1"/>
              </p:cNvSpPr>
              <p:nvPr/>
            </p:nvSpPr>
            <p:spPr bwMode="auto">
              <a:xfrm>
                <a:off x="629400" y="5975122"/>
                <a:ext cx="1933347"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01" name="Live area">
              <a:extLst>
                <a:ext uri="{FF2B5EF4-FFF2-40B4-BE49-F238E27FC236}">
                  <a16:creationId xmlns:a16="http://schemas.microsoft.com/office/drawing/2014/main" id="{ABA4484C-57CC-4044-AB3B-CBCA78385964}"/>
                </a:ext>
              </a:extLst>
            </p:cNvPr>
            <p:cNvSpPr/>
            <p:nvPr/>
          </p:nvSpPr>
          <p:spPr>
            <a:xfrm>
              <a:off x="266700" y="1615439"/>
              <a:ext cx="11620500" cy="429366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grpSp>
          <p:nvGrpSpPr>
            <p:cNvPr id="102" name="Gutter space">
              <a:extLst>
                <a:ext uri="{FF2B5EF4-FFF2-40B4-BE49-F238E27FC236}">
                  <a16:creationId xmlns:a16="http://schemas.microsoft.com/office/drawing/2014/main" id="{4EFD7371-5F34-49E4-AC7B-B864166B799E}"/>
                </a:ext>
              </a:extLst>
            </p:cNvPr>
            <p:cNvGrpSpPr/>
            <p:nvPr/>
          </p:nvGrpSpPr>
          <p:grpSpPr>
            <a:xfrm>
              <a:off x="266700" y="174625"/>
              <a:ext cx="11620500" cy="5734477"/>
              <a:chOff x="629400" y="623550"/>
              <a:chExt cx="10933199" cy="5537047"/>
            </a:xfrm>
          </p:grpSpPr>
          <p:sp>
            <p:nvSpPr>
              <p:cNvPr id="104" name="Rectangle 34">
                <a:extLst>
                  <a:ext uri="{FF2B5EF4-FFF2-40B4-BE49-F238E27FC236}">
                    <a16:creationId xmlns:a16="http://schemas.microsoft.com/office/drawing/2014/main" id="{D17904EC-D5B7-4233-B440-6854FAF32CE0}"/>
                  </a:ext>
                </a:extLst>
              </p:cNvPr>
              <p:cNvSpPr>
                <a:spLocks noChangeArrowheads="1"/>
              </p:cNvSpPr>
              <p:nvPr/>
            </p:nvSpPr>
            <p:spPr bwMode="auto">
              <a:xfrm>
                <a:off x="688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5" name="Rectangle 35">
                <a:extLst>
                  <a:ext uri="{FF2B5EF4-FFF2-40B4-BE49-F238E27FC236}">
                    <a16:creationId xmlns:a16="http://schemas.microsoft.com/office/drawing/2014/main" id="{D0DE4ABC-BCC3-48BC-B076-85D0D2EB7315}"/>
                  </a:ext>
                </a:extLst>
              </p:cNvPr>
              <p:cNvSpPr>
                <a:spLocks noChangeArrowheads="1"/>
              </p:cNvSpPr>
              <p:nvPr/>
            </p:nvSpPr>
            <p:spPr bwMode="auto">
              <a:xfrm>
                <a:off x="875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6" name="Rectangle 36">
                <a:extLst>
                  <a:ext uri="{FF2B5EF4-FFF2-40B4-BE49-F238E27FC236}">
                    <a16:creationId xmlns:a16="http://schemas.microsoft.com/office/drawing/2014/main" id="{CDBFA3BD-EE70-4DB7-B887-5291FF7EDB0C}"/>
                  </a:ext>
                </a:extLst>
              </p:cNvPr>
              <p:cNvSpPr>
                <a:spLocks noChangeArrowheads="1"/>
              </p:cNvSpPr>
              <p:nvPr/>
            </p:nvSpPr>
            <p:spPr bwMode="auto">
              <a:xfrm>
                <a:off x="782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7" name="Rectangle 37">
                <a:extLst>
                  <a:ext uri="{FF2B5EF4-FFF2-40B4-BE49-F238E27FC236}">
                    <a16:creationId xmlns:a16="http://schemas.microsoft.com/office/drawing/2014/main" id="{762EAF12-AD53-4EE3-9529-E6F379B292A4}"/>
                  </a:ext>
                </a:extLst>
              </p:cNvPr>
              <p:cNvSpPr>
                <a:spLocks noChangeArrowheads="1"/>
              </p:cNvSpPr>
              <p:nvPr/>
            </p:nvSpPr>
            <p:spPr bwMode="auto">
              <a:xfrm>
                <a:off x="969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8" name="Rectangle 38">
                <a:extLst>
                  <a:ext uri="{FF2B5EF4-FFF2-40B4-BE49-F238E27FC236}">
                    <a16:creationId xmlns:a16="http://schemas.microsoft.com/office/drawing/2014/main" id="{29DB3BC9-284C-4B87-8EFB-190AF9741FEB}"/>
                  </a:ext>
                </a:extLst>
              </p:cNvPr>
              <p:cNvSpPr>
                <a:spLocks noChangeArrowheads="1"/>
              </p:cNvSpPr>
              <p:nvPr/>
            </p:nvSpPr>
            <p:spPr bwMode="auto">
              <a:xfrm>
                <a:off x="1062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09" name="Rectangle 39">
                <a:extLst>
                  <a:ext uri="{FF2B5EF4-FFF2-40B4-BE49-F238E27FC236}">
                    <a16:creationId xmlns:a16="http://schemas.microsoft.com/office/drawing/2014/main" id="{D1D24982-24C7-429E-821D-F449D6DFD843}"/>
                  </a:ext>
                </a:extLst>
              </p:cNvPr>
              <p:cNvSpPr>
                <a:spLocks noChangeArrowheads="1"/>
              </p:cNvSpPr>
              <p:nvPr/>
            </p:nvSpPr>
            <p:spPr bwMode="auto">
              <a:xfrm>
                <a:off x="595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0" name="Rectangle 40">
                <a:extLst>
                  <a:ext uri="{FF2B5EF4-FFF2-40B4-BE49-F238E27FC236}">
                    <a16:creationId xmlns:a16="http://schemas.microsoft.com/office/drawing/2014/main" id="{AB15877A-0FC0-4F0B-AAA0-78D75BCA5D37}"/>
                  </a:ext>
                </a:extLst>
              </p:cNvPr>
              <p:cNvSpPr>
                <a:spLocks noChangeArrowheads="1"/>
              </p:cNvSpPr>
              <p:nvPr/>
            </p:nvSpPr>
            <p:spPr bwMode="auto">
              <a:xfrm>
                <a:off x="127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1" name="Rectangle 41">
                <a:extLst>
                  <a:ext uri="{FF2B5EF4-FFF2-40B4-BE49-F238E27FC236}">
                    <a16:creationId xmlns:a16="http://schemas.microsoft.com/office/drawing/2014/main" id="{D96000BB-587A-4894-8E97-546DA52673EE}"/>
                  </a:ext>
                </a:extLst>
              </p:cNvPr>
              <p:cNvSpPr>
                <a:spLocks noChangeArrowheads="1"/>
              </p:cNvSpPr>
              <p:nvPr/>
            </p:nvSpPr>
            <p:spPr bwMode="auto">
              <a:xfrm>
                <a:off x="221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2" name="Rectangle 42">
                <a:extLst>
                  <a:ext uri="{FF2B5EF4-FFF2-40B4-BE49-F238E27FC236}">
                    <a16:creationId xmlns:a16="http://schemas.microsoft.com/office/drawing/2014/main" id="{1BD9CA28-211A-4003-9F59-BA18616042EA}"/>
                  </a:ext>
                </a:extLst>
              </p:cNvPr>
              <p:cNvSpPr>
                <a:spLocks noChangeArrowheads="1"/>
              </p:cNvSpPr>
              <p:nvPr/>
            </p:nvSpPr>
            <p:spPr bwMode="auto">
              <a:xfrm>
                <a:off x="314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3" name="Rectangle 43">
                <a:extLst>
                  <a:ext uri="{FF2B5EF4-FFF2-40B4-BE49-F238E27FC236}">
                    <a16:creationId xmlns:a16="http://schemas.microsoft.com/office/drawing/2014/main" id="{D0CC181F-13F7-419C-A531-A67E2E9C2FD2}"/>
                  </a:ext>
                </a:extLst>
              </p:cNvPr>
              <p:cNvSpPr>
                <a:spLocks noChangeArrowheads="1"/>
              </p:cNvSpPr>
              <p:nvPr/>
            </p:nvSpPr>
            <p:spPr bwMode="auto">
              <a:xfrm>
                <a:off x="408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4" name="Rectangle 44">
                <a:extLst>
                  <a:ext uri="{FF2B5EF4-FFF2-40B4-BE49-F238E27FC236}">
                    <a16:creationId xmlns:a16="http://schemas.microsoft.com/office/drawing/2014/main" id="{31F88D3A-1E8D-4C63-8B70-7BE1ABA9FFC4}"/>
                  </a:ext>
                </a:extLst>
              </p:cNvPr>
              <p:cNvSpPr>
                <a:spLocks noChangeArrowheads="1"/>
              </p:cNvSpPr>
              <p:nvPr/>
            </p:nvSpPr>
            <p:spPr bwMode="auto">
              <a:xfrm>
                <a:off x="501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5" name="Rectangle 40">
                <a:extLst>
                  <a:ext uri="{FF2B5EF4-FFF2-40B4-BE49-F238E27FC236}">
                    <a16:creationId xmlns:a16="http://schemas.microsoft.com/office/drawing/2014/main" id="{65B4604F-E42A-461B-A578-3ABFF4C6FB66}"/>
                  </a:ext>
                </a:extLst>
              </p:cNvPr>
              <p:cNvSpPr>
                <a:spLocks noChangeArrowheads="1"/>
              </p:cNvSpPr>
              <p:nvPr/>
            </p:nvSpPr>
            <p:spPr bwMode="auto">
              <a:xfrm>
                <a:off x="629400" y="623550"/>
                <a:ext cx="288000" cy="5537047"/>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16" name="Rectangle 38">
                <a:extLst>
                  <a:ext uri="{FF2B5EF4-FFF2-40B4-BE49-F238E27FC236}">
                    <a16:creationId xmlns:a16="http://schemas.microsoft.com/office/drawing/2014/main" id="{CC261482-9124-4D8F-97A9-32F4F778277D}"/>
                  </a:ext>
                </a:extLst>
              </p:cNvPr>
              <p:cNvSpPr>
                <a:spLocks noChangeArrowheads="1"/>
              </p:cNvSpPr>
              <p:nvPr/>
            </p:nvSpPr>
            <p:spPr bwMode="auto">
              <a:xfrm>
                <a:off x="11274599" y="623550"/>
                <a:ext cx="288000" cy="5537047"/>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03" name="Footnote example">
              <a:extLst>
                <a:ext uri="{FF2B5EF4-FFF2-40B4-BE49-F238E27FC236}">
                  <a16:creationId xmlns:a16="http://schemas.microsoft.com/office/drawing/2014/main" id="{7A82D752-6FFD-4F4D-8BCB-6D5D44A0141E}"/>
                </a:ext>
              </a:extLst>
            </p:cNvPr>
            <p:cNvSpPr>
              <a:spLocks noChangeArrowheads="1"/>
            </p:cNvSpPr>
            <p:nvPr/>
          </p:nvSpPr>
          <p:spPr bwMode="auto">
            <a:xfrm>
              <a:off x="266701" y="5909102"/>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A6A6A6"/>
                  </a:solidFill>
                </a:rPr>
                <a:t>1. xxxx  2. xxxx  3. xxxx</a:t>
              </a:r>
            </a:p>
            <a:p>
              <a:pPr>
                <a:lnSpc>
                  <a:spcPct val="90000"/>
                </a:lnSpc>
              </a:pPr>
              <a:r>
                <a:rPr lang="en-US" sz="1000" dirty="0">
                  <a:solidFill>
                    <a:srgbClr val="A6A6A6"/>
                  </a:solidFill>
                </a:rPr>
                <a:t>Note: List footnotes in numerical order. Footnote numbers are not bracketed. Use 10pt font. Do not put a period at the end of the note or the source</a:t>
              </a:r>
            </a:p>
            <a:p>
              <a:pPr>
                <a:lnSpc>
                  <a:spcPct val="90000"/>
                </a:lnSpc>
              </a:pPr>
              <a:r>
                <a:rPr lang="en-US" sz="1000" dirty="0">
                  <a:solidFill>
                    <a:srgbClr val="A6A6A6"/>
                  </a:solidFil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1119484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3384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16" name="Rectangle 15">
            <a:extLst>
              <a:ext uri="{FF2B5EF4-FFF2-40B4-BE49-F238E27FC236}">
                <a16:creationId xmlns:a16="http://schemas.microsoft.com/office/drawing/2014/main" id="{770D81E1-022C-4D70-A9FD-89F0E64D10A2}"/>
              </a:ext>
            </a:extLst>
          </p:cNvPr>
          <p:cNvSpPr/>
          <p:nvPr userDrawn="1"/>
        </p:nvSpPr>
        <p:spPr>
          <a:xfrm>
            <a:off x="0" y="5279183"/>
            <a:ext cx="12192000" cy="1578817"/>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pic>
        <p:nvPicPr>
          <p:cNvPr id="17" name="Picture 16">
            <a:extLst>
              <a:ext uri="{FF2B5EF4-FFF2-40B4-BE49-F238E27FC236}">
                <a16:creationId xmlns:a16="http://schemas.microsoft.com/office/drawing/2014/main" id="{3ABB242E-F32E-4938-84C7-9885840411C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1731" t="8741" r="102" b="27"/>
          <a:stretch/>
        </p:blipFill>
        <p:spPr>
          <a:xfrm rot="16200000" flipH="1">
            <a:off x="8471921" y="1973272"/>
            <a:ext cx="580573" cy="6858000"/>
          </a:xfrm>
          <a:prstGeom prst="rect">
            <a:avLst/>
          </a:prstGeom>
        </p:spPr>
      </p:pic>
      <p:pic>
        <p:nvPicPr>
          <p:cNvPr id="19" name="TitleAndEndImages">
            <a:extLst>
              <a:ext uri="{FF2B5EF4-FFF2-40B4-BE49-F238E27FC236}">
                <a16:creationId xmlns:a16="http://schemas.microsoft.com/office/drawing/2014/main" id="{5A3F2C2D-C6E3-4615-8508-F817EFD7F13D}"/>
              </a:ext>
            </a:extLst>
          </p:cNvPr>
          <p:cNvPicPr>
            <a:picLocks noChangeAspect="1"/>
          </p:cNvPicPr>
          <p:nvPr userDrawn="1">
            <p:custDataLst>
              <p:tags r:id="rId3"/>
            </p:custDataLst>
          </p:nvPr>
        </p:nvPicPr>
        <p:blipFill rotWithShape="1">
          <a:blip r:embed="rId8">
            <a:extLst>
              <a:ext uri="{28A0092B-C50C-407E-A947-70E740481C1C}">
                <a14:useLocalDpi xmlns:a14="http://schemas.microsoft.com/office/drawing/2010/main" val="0"/>
              </a:ext>
            </a:extLst>
          </a:blip>
          <a:srcRect b="23056"/>
          <a:stretch/>
        </p:blipFill>
        <p:spPr>
          <a:xfrm flipH="1">
            <a:off x="0" y="0"/>
            <a:ext cx="12192000" cy="5276850"/>
          </a:xfrm>
          <a:prstGeom prst="rect">
            <a:avLst/>
          </a:prstGeom>
        </p:spPr>
      </p:pic>
      <p:sp>
        <p:nvSpPr>
          <p:cNvPr id="23" name="Rectangle 22">
            <a:extLst>
              <a:ext uri="{FF2B5EF4-FFF2-40B4-BE49-F238E27FC236}">
                <a16:creationId xmlns:a16="http://schemas.microsoft.com/office/drawing/2014/main" id="{87F3BD76-7F8D-44F4-9223-8B946144AA48}"/>
              </a:ext>
            </a:extLst>
          </p:cNvPr>
          <p:cNvSpPr/>
          <p:nvPr userDrawn="1"/>
        </p:nvSpPr>
        <p:spPr bwMode="black">
          <a:xfrm>
            <a:off x="630936" y="626200"/>
            <a:ext cx="8125200" cy="5529600"/>
          </a:xfrm>
          <a:prstGeom prst="rect">
            <a:avLst/>
          </a:prstGeom>
          <a:gradFill flip="none" rotWithShape="1">
            <a:gsLst>
              <a:gs pos="0">
                <a:srgbClr val="4472C4">
                  <a:alpha val="90000"/>
                </a:srgbClr>
              </a:gs>
              <a:gs pos="100000">
                <a:srgbClr val="44546A">
                  <a:alpha val="90000"/>
                </a:srgbClr>
              </a:gs>
            </a:gsLst>
            <a:lin ang="18900000" scaled="0"/>
            <a:tileRect/>
          </a:gradFill>
          <a:ln w="12700" cap="flat" cmpd="sng" algn="ctr">
            <a:noFill/>
            <a:prstDash val="solid"/>
            <a:miter lim="800000"/>
          </a:ln>
          <a:effectLst/>
        </p:spPr>
        <p:txBody>
          <a:bodyPr lIns="0" tIns="0" rIns="0" bIns="0" rtlCol="0" anchor="ctr"/>
          <a:lstStyle/>
          <a:p>
            <a:pPr marR="0" lvl="0" indent="0" algn="ctr" fontAlgn="auto">
              <a:lnSpc>
                <a:spcPct val="95000"/>
              </a:lnSpc>
              <a:spcBef>
                <a:spcPts val="0"/>
              </a:spcBef>
              <a:spcAft>
                <a:spcPts val="0"/>
              </a:spcAft>
              <a:buClrTx/>
              <a:buSzTx/>
              <a:buFontTx/>
              <a:buNone/>
              <a:tabLst/>
            </a:pPr>
            <a:endParaRPr kumimoji="0" lang="en-US" sz="2000" b="0" i="0" u="none" strike="noStrike" kern="0" cap="none" spc="0" normalizeH="0" baseline="0" dirty="0">
              <a:ln>
                <a:noFill/>
              </a:ln>
              <a:solidFill>
                <a:prstClr val="white"/>
              </a:solidFill>
              <a:effectLst/>
              <a:uLnTx/>
              <a:uFillTx/>
              <a:latin typeface="+mj-lt"/>
              <a:cs typeface="Arial" panose="020B0604020202020204" pitchFamily="34" charset="0"/>
              <a:sym typeface="Trebuchet MS" panose="020B0603020202020204" pitchFamily="34" charset="0"/>
            </a:endParaRPr>
          </a:p>
        </p:txBody>
      </p:sp>
      <p:sp>
        <p:nvSpPr>
          <p:cNvPr id="24" name="Text Placeholder 6">
            <a:extLst>
              <a:ext uri="{FF2B5EF4-FFF2-40B4-BE49-F238E27FC236}">
                <a16:creationId xmlns:a16="http://schemas.microsoft.com/office/drawing/2014/main" id="{AD7716BF-F800-4DAE-AD4E-41DAE35C8E5F}"/>
              </a:ext>
            </a:extLst>
          </p:cNvPr>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rgbClr val="5B9BD5"/>
                </a:solidFill>
                <a:latin typeface="+mn-lt"/>
                <a:ea typeface="+mn-ea"/>
                <a:cs typeface="+mn-cs"/>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5" name="Subtitle 2">
            <a:extLst>
              <a:ext uri="{FF2B5EF4-FFF2-40B4-BE49-F238E27FC236}">
                <a16:creationId xmlns:a16="http://schemas.microsoft.com/office/drawing/2014/main" id="{DF1B2B9A-05DE-42D9-804F-1BEAA34E3699}"/>
              </a:ext>
            </a:extLst>
          </p:cNvPr>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8" name="Title 1">
            <a:extLst>
              <a:ext uri="{FF2B5EF4-FFF2-40B4-BE49-F238E27FC236}">
                <a16:creationId xmlns:a16="http://schemas.microsoft.com/office/drawing/2014/main" id="{D2148AB0-A589-4E66-9426-9BC571AA1FA0}"/>
              </a:ext>
            </a:extLst>
          </p:cNvPr>
          <p:cNvSpPr>
            <a:spLocks noGrp="1"/>
          </p:cNvSpPr>
          <p:nvPr>
            <p:ph type="ctrTitle" hasCustomPrompt="1"/>
          </p:nvPr>
        </p:nvSpPr>
        <p:spPr bwMode="ltGray">
          <a:xfrm>
            <a:off x="1117415" y="1886242"/>
            <a:ext cx="6868800" cy="3138423"/>
          </a:xfrm>
          <a:prstGeom prst="rect">
            <a:avLst/>
          </a:prstGeom>
        </p:spPr>
        <p:txBody>
          <a:bodyPr vert="horz" anchor="b">
            <a:normAutofit/>
          </a:bodyPr>
          <a:lstStyle>
            <a:lvl1pPr algn="l">
              <a:lnSpc>
                <a:spcPct val="93000"/>
              </a:lnSpc>
              <a:defRPr sz="5400" baseline="0">
                <a:solidFill>
                  <a:schemeClr val="bg1"/>
                </a:solidFill>
                <a:latin typeface="+mj-lt"/>
                <a:ea typeface="+mj-ea"/>
                <a:cs typeface="+mj-cs"/>
                <a:sym typeface="Trebuchet MS" panose="020B0603020202020204" pitchFamily="34" charset="0"/>
              </a:defRPr>
            </a:lvl1pPr>
          </a:lstStyle>
          <a:p>
            <a:r>
              <a:rPr lang="en-US" dirty="0"/>
              <a:t>Title in Title Case</a:t>
            </a:r>
          </a:p>
        </p:txBody>
      </p:sp>
      <p:pic>
        <p:nvPicPr>
          <p:cNvPr id="29" name="Picture 73" descr="KDHE COVID-19 | Official Website">
            <a:extLst>
              <a:ext uri="{FF2B5EF4-FFF2-40B4-BE49-F238E27FC236}">
                <a16:creationId xmlns:a16="http://schemas.microsoft.com/office/drawing/2014/main" id="{7C6BEA4D-741C-4B8C-9577-AEDD5A878232}"/>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538528" y="5531603"/>
            <a:ext cx="1524000" cy="97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72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9370FD7-D7C5-4538-8451-613B8219C243}"/>
              </a:ext>
            </a:extLst>
          </p:cNvPr>
          <p:cNvGraphicFramePr>
            <a:graphicFrameLocks noChangeAspect="1"/>
          </p:cNvGraphicFramePr>
          <p:nvPr userDrawn="1">
            <p:custDataLst>
              <p:tags r:id="rId1"/>
            </p:custDataLst>
            <p:extLst>
              <p:ext uri="{D42A27DB-BD31-4B8C-83A1-F6EECF244321}">
                <p14:modId xmlns:p14="http://schemas.microsoft.com/office/powerpoint/2010/main" val="1705844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49370FD7-D7C5-4538-8451-613B8219C2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23EA64E2-AB3C-4B6A-93C5-FB129496613F}"/>
              </a:ext>
            </a:extLst>
          </p:cNvPr>
          <p:cNvSpPr/>
          <p:nvPr userDrawn="1"/>
        </p:nvSpPr>
        <p:spPr>
          <a:xfrm>
            <a:off x="0" y="6515100"/>
            <a:ext cx="12192000" cy="342900"/>
          </a:xfrm>
          <a:prstGeom prst="rect">
            <a:avLst/>
          </a:prstGeom>
          <a:solidFill>
            <a:srgbClr val="002569"/>
          </a:solidFill>
          <a:ln w="12700" cap="flat" cmpd="sng" algn="ctr">
            <a:noFill/>
            <a:prstDash val="solid"/>
            <a:miter lim="800000"/>
          </a:ln>
          <a:effectLst>
            <a:outerShdw blurRad="50800" dist="381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7" name="Footer Placeholder 12">
            <a:extLst>
              <a:ext uri="{FF2B5EF4-FFF2-40B4-BE49-F238E27FC236}">
                <a16:creationId xmlns:a16="http://schemas.microsoft.com/office/drawing/2014/main" id="{4ABDC5BD-86F2-4318-BE4A-70880CA5CC47}"/>
              </a:ext>
            </a:extLst>
          </p:cNvPr>
          <p:cNvSpPr txBox="1">
            <a:spLocks/>
          </p:cNvSpPr>
          <p:nvPr userDrawn="1"/>
        </p:nvSpPr>
        <p:spPr bwMode="auto">
          <a:xfrm>
            <a:off x="2419350" y="6550025"/>
            <a:ext cx="7315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05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t>Protect and improve the health and environment of all Kansans</a:t>
            </a:r>
          </a:p>
        </p:txBody>
      </p:sp>
      <p:pic>
        <p:nvPicPr>
          <p:cNvPr id="11" name="Picture 7">
            <a:extLst>
              <a:ext uri="{FF2B5EF4-FFF2-40B4-BE49-F238E27FC236}">
                <a16:creationId xmlns:a16="http://schemas.microsoft.com/office/drawing/2014/main" id="{6D9B6844-DEC0-4826-9D16-FD97F2A3AF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CEE80418-C424-403D-AD26-5E1E7514F423}"/>
              </a:ext>
            </a:extLst>
          </p:cNvPr>
          <p:cNvSpPr/>
          <p:nvPr userDrawn="1"/>
        </p:nvSpPr>
        <p:spPr>
          <a:xfrm>
            <a:off x="-6350" y="0"/>
            <a:ext cx="12198350" cy="892175"/>
          </a:xfrm>
          <a:prstGeom prst="rect">
            <a:avLst/>
          </a:prstGeom>
          <a:solidFill>
            <a:srgbClr val="00256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3" name="Picture 4" descr="Kansas Awarded $2.5M School-Based Health Services Grant – United Methodist Health  Ministry Fund">
            <a:extLst>
              <a:ext uri="{FF2B5EF4-FFF2-40B4-BE49-F238E27FC236}">
                <a16:creationId xmlns:a16="http://schemas.microsoft.com/office/drawing/2014/main" id="{F2C35E5E-626C-410D-8489-526F023B84E3}"/>
              </a:ext>
            </a:extLst>
          </p:cNvPr>
          <p:cNvPicPr>
            <a:picLocks noChangeAspect="1" noChangeArrowheads="1"/>
          </p:cNvPicPr>
          <p:nvPr userDrawn="1"/>
        </p:nvPicPr>
        <p:blipFill>
          <a:blip r:embed="rId6">
            <a:clrChange>
              <a:clrFrom>
                <a:srgbClr val="0E0C3D"/>
              </a:clrFrom>
              <a:clrTo>
                <a:srgbClr val="0E0C3D">
                  <a:alpha val="0"/>
                </a:srgbClr>
              </a:clrTo>
            </a:clrChange>
            <a:extLst>
              <a:ext uri="{28A0092B-C50C-407E-A947-70E740481C1C}">
                <a14:useLocalDpi xmlns:a14="http://schemas.microsoft.com/office/drawing/2010/main" val="0"/>
              </a:ext>
            </a:extLst>
          </a:blip>
          <a:srcRect/>
          <a:stretch>
            <a:fillRect/>
          </a:stretch>
        </p:blipFill>
        <p:spPr bwMode="auto">
          <a:xfrm>
            <a:off x="201613" y="168275"/>
            <a:ext cx="1021838" cy="555625"/>
          </a:xfrm>
          <a:prstGeom prst="rect">
            <a:avLst/>
          </a:prstGeom>
          <a:noFill/>
          <a:extLst>
            <a:ext uri="{909E8E84-426E-40DD-AFC4-6F175D3DCCD1}">
              <a14:hiddenFill xmlns:a14="http://schemas.microsoft.com/office/drawing/2010/main">
                <a:solidFill>
                  <a:srgbClr val="FFFFFF"/>
                </a:solidFill>
              </a14:hiddenFill>
            </a:ext>
          </a:extLst>
        </p:spPr>
      </p:pic>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Title 7"/>
          <p:cNvSpPr>
            <a:spLocks noGrp="1"/>
          </p:cNvSpPr>
          <p:nvPr>
            <p:ph type="title" hasCustomPrompt="1"/>
          </p:nvPr>
        </p:nvSpPr>
        <p:spPr>
          <a:xfrm>
            <a:off x="1577975" y="174625"/>
            <a:ext cx="9753600" cy="54927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TextBox 18">
            <a:extLst>
              <a:ext uri="{FF2B5EF4-FFF2-40B4-BE49-F238E27FC236}">
                <a16:creationId xmlns:a16="http://schemas.microsoft.com/office/drawing/2014/main" id="{F9FCF5C2-60D9-4D28-8B5E-4FB338B257E9}"/>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56422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4B826DC-F9A1-47FB-B291-DD031FD69417}"/>
              </a:ext>
            </a:extLst>
          </p:cNvPr>
          <p:cNvGraphicFramePr>
            <a:graphicFrameLocks noChangeAspect="1"/>
          </p:cNvGraphicFramePr>
          <p:nvPr userDrawn="1">
            <p:custDataLst>
              <p:tags r:id="rId1"/>
            </p:custDataLst>
            <p:extLst>
              <p:ext uri="{D42A27DB-BD31-4B8C-83A1-F6EECF244321}">
                <p14:modId xmlns:p14="http://schemas.microsoft.com/office/powerpoint/2010/main" val="3221262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5" name="think-cell data - do not delete" hidden="1">
                        <a:extLst>
                          <a:ext uri="{FF2B5EF4-FFF2-40B4-BE49-F238E27FC236}">
                            <a16:creationId xmlns:a16="http://schemas.microsoft.com/office/drawing/2014/main" id="{B4B826DC-F9A1-47FB-B291-DD031FD694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CF7F4F89-09D8-4623-99A9-5AA0FDEB0033}"/>
              </a:ext>
            </a:extLst>
          </p:cNvPr>
          <p:cNvSpPr/>
          <p:nvPr userDrawn="1"/>
        </p:nvSpPr>
        <p:spPr>
          <a:xfrm>
            <a:off x="0" y="6515100"/>
            <a:ext cx="12192000" cy="342900"/>
          </a:xfrm>
          <a:prstGeom prst="rect">
            <a:avLst/>
          </a:prstGeom>
          <a:solidFill>
            <a:srgbClr val="002569"/>
          </a:solidFill>
          <a:ln w="12700" cap="flat" cmpd="sng" algn="ctr">
            <a:noFill/>
            <a:prstDash val="solid"/>
            <a:miter lim="800000"/>
          </a:ln>
          <a:effectLst>
            <a:outerShdw blurRad="50800" dist="38100" dir="16200000"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 name="Footer Placeholder 12">
            <a:extLst>
              <a:ext uri="{FF2B5EF4-FFF2-40B4-BE49-F238E27FC236}">
                <a16:creationId xmlns:a16="http://schemas.microsoft.com/office/drawing/2014/main" id="{0272DDA0-2F3D-4931-B580-50CC1AE2F980}"/>
              </a:ext>
            </a:extLst>
          </p:cNvPr>
          <p:cNvSpPr txBox="1">
            <a:spLocks/>
          </p:cNvSpPr>
          <p:nvPr userDrawn="1"/>
        </p:nvSpPr>
        <p:spPr bwMode="auto">
          <a:xfrm>
            <a:off x="2419350" y="6550025"/>
            <a:ext cx="7315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en-US" sz="1050" b="0" i="1"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rPr>
              <a:t>Protect and improve the health and environment of all Kansans</a:t>
            </a:r>
          </a:p>
        </p:txBody>
      </p:sp>
      <p:pic>
        <p:nvPicPr>
          <p:cNvPr id="10" name="Picture 7">
            <a:extLst>
              <a:ext uri="{FF2B5EF4-FFF2-40B4-BE49-F238E27FC236}">
                <a16:creationId xmlns:a16="http://schemas.microsoft.com/office/drawing/2014/main" id="{4594ED84-2A03-4395-8821-FEBF511C1CF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2E27BA7-33D0-44AE-B7C3-AAF259B87359}"/>
              </a:ext>
            </a:extLst>
          </p:cNvPr>
          <p:cNvSpPr/>
          <p:nvPr userDrawn="1"/>
        </p:nvSpPr>
        <p:spPr>
          <a:xfrm>
            <a:off x="-6350" y="0"/>
            <a:ext cx="12198350" cy="892175"/>
          </a:xfrm>
          <a:prstGeom prst="rect">
            <a:avLst/>
          </a:prstGeom>
          <a:solidFill>
            <a:srgbClr val="002569"/>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pic>
        <p:nvPicPr>
          <p:cNvPr id="12" name="Picture 4" descr="Kansas Awarded $2.5M School-Based Health Services Grant – United Methodist Health  Ministry Fund">
            <a:extLst>
              <a:ext uri="{FF2B5EF4-FFF2-40B4-BE49-F238E27FC236}">
                <a16:creationId xmlns:a16="http://schemas.microsoft.com/office/drawing/2014/main" id="{858FE6D5-330A-4AFF-A9CD-6FBFC27B6476}"/>
              </a:ext>
            </a:extLst>
          </p:cNvPr>
          <p:cNvPicPr>
            <a:picLocks noChangeAspect="1" noChangeArrowheads="1"/>
          </p:cNvPicPr>
          <p:nvPr userDrawn="1"/>
        </p:nvPicPr>
        <p:blipFill>
          <a:blip r:embed="rId6">
            <a:clrChange>
              <a:clrFrom>
                <a:srgbClr val="0E0C3D"/>
              </a:clrFrom>
              <a:clrTo>
                <a:srgbClr val="0E0C3D">
                  <a:alpha val="0"/>
                </a:srgbClr>
              </a:clrTo>
            </a:clrChange>
            <a:extLst>
              <a:ext uri="{28A0092B-C50C-407E-A947-70E740481C1C}">
                <a14:useLocalDpi xmlns:a14="http://schemas.microsoft.com/office/drawing/2010/main" val="0"/>
              </a:ext>
            </a:extLst>
          </a:blip>
          <a:srcRect/>
          <a:stretch>
            <a:fillRect/>
          </a:stretch>
        </p:blipFill>
        <p:spPr bwMode="auto">
          <a:xfrm>
            <a:off x="201613" y="168275"/>
            <a:ext cx="1021838" cy="555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1577975" y="174625"/>
            <a:ext cx="9753600" cy="549275"/>
          </a:xfrm>
          <a:prstGeom prst="rect">
            <a:avLst/>
          </a:prstGeom>
        </p:spPr>
        <p:txBody>
          <a:bodyPr vert="horz"/>
          <a:lstStyle>
            <a:lvl1pPr>
              <a:defRPr>
                <a:solidFill>
                  <a:srgbClr val="FFFFFF"/>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66701" y="1615440"/>
            <a:ext cx="11620500" cy="4293662"/>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9C5C077B-2C1F-482E-8B3C-9A0B8A3F081F}"/>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8935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2EEAEB1-1825-437D-9243-5A3D47CE3E01}"/>
              </a:ext>
            </a:extLst>
          </p:cNvPr>
          <p:cNvGraphicFramePr>
            <a:graphicFrameLocks noChangeAspect="1"/>
          </p:cNvGraphicFramePr>
          <p:nvPr userDrawn="1">
            <p:custDataLst>
              <p:tags r:id="rId1"/>
            </p:custDataLst>
            <p:extLst>
              <p:ext uri="{D42A27DB-BD31-4B8C-83A1-F6EECF244321}">
                <p14:modId xmlns:p14="http://schemas.microsoft.com/office/powerpoint/2010/main" val="675324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E2EEAEB1-1825-437D-9243-5A3D47CE3E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175261" y="2158987"/>
            <a:ext cx="4198740" cy="541687"/>
          </a:xfrm>
          <a:prstGeom prst="rect">
            <a:avLst/>
          </a:prstGeom>
        </p:spPr>
        <p:txBody>
          <a:bodyPr lIns="91440" tIns="45720" rIns="91440" bIns="45720">
            <a:noAutofit/>
          </a:bodyPr>
          <a:lstStyle>
            <a:lvl1pPr marL="0" indent="0" algn="l">
              <a:buNone/>
              <a:defRPr sz="1600">
                <a:solidFill>
                  <a:srgbClr val="44546A"/>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175261" y="1227048"/>
            <a:ext cx="4198740" cy="664797"/>
          </a:xfrm>
        </p:spPr>
        <p:txBody>
          <a:bodyPr vert="horz" anchor="t">
            <a:noAutofit/>
          </a:bodyPr>
          <a:lstStyle>
            <a:lvl1pPr>
              <a:defRPr sz="2400">
                <a:solidFill>
                  <a:srgbClr val="44546A"/>
                </a:solidFill>
                <a:latin typeface="+mj-lt"/>
                <a:ea typeface="+mj-ea"/>
                <a:cs typeface="+mj-cs"/>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2661941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3D7BC60-2823-46D6-93B5-DD759ABC11DC}"/>
              </a:ext>
            </a:extLst>
          </p:cNvPr>
          <p:cNvGraphicFramePr>
            <a:graphicFrameLocks noChangeAspect="1"/>
          </p:cNvGraphicFramePr>
          <p:nvPr userDrawn="1">
            <p:custDataLst>
              <p:tags r:id="rId1"/>
            </p:custDataLst>
            <p:extLst>
              <p:ext uri="{D42A27DB-BD31-4B8C-83A1-F6EECF244321}">
                <p14:modId xmlns:p14="http://schemas.microsoft.com/office/powerpoint/2010/main" val="3918398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D3D7BC60-2823-46D6-93B5-DD759ABC11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Title 1"/>
          <p:cNvSpPr>
            <a:spLocks noGrp="1"/>
          </p:cNvSpPr>
          <p:nvPr>
            <p:ph type="title" hasCustomPrompt="1"/>
          </p:nvPr>
        </p:nvSpPr>
        <p:spPr bwMode="blackWhite">
          <a:xfrm>
            <a:off x="266701" y="2668041"/>
            <a:ext cx="11620500"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44546A"/>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266701" y="1424081"/>
            <a:ext cx="951721" cy="951721"/>
          </a:xfrm>
          <a:prstGeom prst="rect">
            <a:avLst/>
          </a:prstGeom>
          <a:noFill/>
          <a:ln>
            <a:solidFill>
              <a:srgbClr val="00256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32775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16BCB5C-D7BE-4F5D-B180-3861F582122B}"/>
              </a:ext>
            </a:extLst>
          </p:cNvPr>
          <p:cNvGraphicFramePr>
            <a:graphicFrameLocks noChangeAspect="1"/>
          </p:cNvGraphicFramePr>
          <p:nvPr userDrawn="1">
            <p:custDataLst>
              <p:tags r:id="rId1"/>
            </p:custDataLst>
            <p:extLst>
              <p:ext uri="{D42A27DB-BD31-4B8C-83A1-F6EECF244321}">
                <p14:modId xmlns:p14="http://schemas.microsoft.com/office/powerpoint/2010/main" val="147146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416BCB5C-D7BE-4F5D-B180-3861F58212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175261" y="3826800"/>
            <a:ext cx="11803380" cy="2041200"/>
          </a:xfrm>
        </p:spPr>
        <p:txBody>
          <a:bodyPr vert="horz" anchor="t">
            <a:noAutofit/>
          </a:bodyPr>
          <a:lstStyle>
            <a:lvl1pPr>
              <a:defRPr sz="5400">
                <a:solidFill>
                  <a:srgbClr val="44546A"/>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266701" y="3680016"/>
            <a:ext cx="11921886" cy="0"/>
          </a:xfrm>
          <a:prstGeom prst="line">
            <a:avLst/>
          </a:prstGeom>
          <a:ln w="19050" cmpd="sng">
            <a:solidFill>
              <a:srgbClr val="002569"/>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831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9BEBFA9-9F63-4550-A68A-675C373A37FE}"/>
              </a:ext>
            </a:extLst>
          </p:cNvPr>
          <p:cNvGraphicFramePr>
            <a:graphicFrameLocks noChangeAspect="1"/>
          </p:cNvGraphicFramePr>
          <p:nvPr userDrawn="1">
            <p:custDataLst>
              <p:tags r:id="rId1"/>
            </p:custDataLst>
            <p:extLst>
              <p:ext uri="{D42A27DB-BD31-4B8C-83A1-F6EECF244321}">
                <p14:modId xmlns:p14="http://schemas.microsoft.com/office/powerpoint/2010/main" val="26537278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C9BEBFA9-9F63-4550-A68A-675C373A37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175261" y="2681103"/>
            <a:ext cx="3582620" cy="1495794"/>
          </a:xfrm>
          <a:prstGeom prst="rect">
            <a:avLst/>
          </a:prstGeom>
        </p:spPr>
        <p:txBody>
          <a:bodyPr vert="horz" anchor="ctr">
            <a:noAutofit/>
          </a:bodyPr>
          <a:lstStyle>
            <a:lvl1pPr>
              <a:defRPr sz="2400">
                <a:solidFill>
                  <a:srgbClr val="44546A"/>
                </a:solidFill>
                <a:latin typeface="+mj-lt"/>
                <a:ea typeface="+mj-ea"/>
                <a:cs typeface="+mj-cs"/>
                <a:sym typeface="Trebuchet MS" panose="020B0603020202020204" pitchFamily="34" charset="0"/>
              </a:defRPr>
            </a:lvl1pPr>
          </a:lstStyle>
          <a:p>
            <a:r>
              <a:rPr lang="en-US" dirty="0"/>
              <a:t>Click to add title</a:t>
            </a:r>
          </a:p>
        </p:txBody>
      </p:sp>
      <p:sp>
        <p:nvSpPr>
          <p:cNvPr id="17" name="TextBox 16">
            <a:extLst>
              <a:ext uri="{FF2B5EF4-FFF2-40B4-BE49-F238E27FC236}">
                <a16:creationId xmlns:a16="http://schemas.microsoft.com/office/drawing/2014/main" id="{B370DC34-2C65-4166-96C6-2558E2A8424C}"/>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08350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033AE4D-9E65-49C5-B066-FE18DEDDF681}"/>
              </a:ext>
            </a:extLst>
          </p:cNvPr>
          <p:cNvGraphicFramePr>
            <a:graphicFrameLocks noChangeAspect="1"/>
          </p:cNvGraphicFramePr>
          <p:nvPr userDrawn="1">
            <p:custDataLst>
              <p:tags r:id="rId1"/>
            </p:custDataLst>
            <p:extLst>
              <p:ext uri="{D42A27DB-BD31-4B8C-83A1-F6EECF244321}">
                <p14:modId xmlns:p14="http://schemas.microsoft.com/office/powerpoint/2010/main" val="1204355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E033AE4D-9E65-49C5-B066-FE18DEDDF6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75261" y="174625"/>
            <a:ext cx="6731268" cy="549275"/>
          </a:xfrm>
          <a:prstGeom prst="rect">
            <a:avLst/>
          </a:prstGeom>
        </p:spPr>
        <p:txBody>
          <a:bodyPr vert="horz"/>
          <a:lstStyle>
            <a:lvl1pPr>
              <a:defRPr>
                <a:solidFill>
                  <a:srgbClr val="44546A"/>
                </a:solidFill>
                <a:latin typeface="+mj-lt"/>
                <a:ea typeface="+mj-ea"/>
                <a:cs typeface="+mj-cs"/>
                <a:sym typeface="Trebuchet MS" panose="020B0603020202020204" pitchFamily="34" charset="0"/>
              </a:defRPr>
            </a:lvl1pPr>
          </a:lstStyle>
          <a:p>
            <a:r>
              <a:rPr lang="en-US" dirty="0"/>
              <a:t>Click to add title</a:t>
            </a:r>
          </a:p>
        </p:txBody>
      </p:sp>
      <p:sp>
        <p:nvSpPr>
          <p:cNvPr id="15" name="TextBox 14">
            <a:extLst>
              <a:ext uri="{FF2B5EF4-FFF2-40B4-BE49-F238E27FC236}">
                <a16:creationId xmlns:a16="http://schemas.microsoft.com/office/drawing/2014/main" id="{64437480-0B32-4842-992A-DD4D38794668}"/>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1409799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26CB-7BB4-4351-BD0D-BC1C091F48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9711F-57DA-4CAE-B1E7-FA531E5E56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0D1CF-8E50-42C9-8408-9CED99690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D4FF28-E826-4D55-ADC5-AF9E76102B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CA728A-3404-483F-89B9-07011D918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5BCDDC-A20F-4CC0-9125-2DAF99FBE9A6}"/>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8" name="Footer Placeholder 7">
            <a:extLst>
              <a:ext uri="{FF2B5EF4-FFF2-40B4-BE49-F238E27FC236}">
                <a16:creationId xmlns:a16="http://schemas.microsoft.com/office/drawing/2014/main" id="{117014D9-EAE6-4A5E-B23D-741080B201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98557-BF4F-4439-8226-53C324BD9D8B}"/>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2539276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6DF1E71-312A-41DA-B1B8-3985E638DBA6}"/>
              </a:ext>
            </a:extLst>
          </p:cNvPr>
          <p:cNvGraphicFramePr>
            <a:graphicFrameLocks noChangeAspect="1"/>
          </p:cNvGraphicFramePr>
          <p:nvPr userDrawn="1">
            <p:custDataLst>
              <p:tags r:id="rId1"/>
            </p:custDataLst>
            <p:extLst>
              <p:ext uri="{D42A27DB-BD31-4B8C-83A1-F6EECF244321}">
                <p14:modId xmlns:p14="http://schemas.microsoft.com/office/powerpoint/2010/main" val="4246040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86DF1E71-312A-41DA-B1B8-3985E638DB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75261" y="174625"/>
            <a:ext cx="8556323" cy="549275"/>
          </a:xfrm>
          <a:prstGeom prst="rect">
            <a:avLst/>
          </a:prstGeom>
        </p:spPr>
        <p:txBody>
          <a:bodyPr vert="horz"/>
          <a:lstStyle>
            <a:lvl1pPr>
              <a:defRPr>
                <a:solidFill>
                  <a:srgbClr val="44546A"/>
                </a:solidFill>
                <a:latin typeface="+mj-lt"/>
                <a:ea typeface="+mj-ea"/>
                <a:cs typeface="+mj-cs"/>
                <a:sym typeface="Trebuchet MS" panose="020B0603020202020204" pitchFamily="34" charset="0"/>
              </a:defRPr>
            </a:lvl1pPr>
          </a:lstStyle>
          <a:p>
            <a:r>
              <a:rPr lang="en-US" dirty="0"/>
              <a:t>Click to add title</a:t>
            </a:r>
          </a:p>
        </p:txBody>
      </p:sp>
      <p:sp>
        <p:nvSpPr>
          <p:cNvPr id="14" name="TextBox 13">
            <a:extLst>
              <a:ext uri="{FF2B5EF4-FFF2-40B4-BE49-F238E27FC236}">
                <a16:creationId xmlns:a16="http://schemas.microsoft.com/office/drawing/2014/main" id="{364E491C-8E4B-4557-9038-E625B61EAA70}"/>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42265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1873F7E-254D-4496-86C2-2B4E02EB3A29}"/>
              </a:ext>
            </a:extLst>
          </p:cNvPr>
          <p:cNvGraphicFramePr>
            <a:graphicFrameLocks noChangeAspect="1"/>
          </p:cNvGraphicFramePr>
          <p:nvPr userDrawn="1">
            <p:custDataLst>
              <p:tags r:id="rId1"/>
            </p:custDataLst>
            <p:extLst>
              <p:ext uri="{D42A27DB-BD31-4B8C-83A1-F6EECF244321}">
                <p14:modId xmlns:p14="http://schemas.microsoft.com/office/powerpoint/2010/main" val="1478420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11873F7E-254D-4496-86C2-2B4E02EB3A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175261" y="2681103"/>
            <a:ext cx="3582620"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4" name="TextBox 13">
            <a:extLst>
              <a:ext uri="{FF2B5EF4-FFF2-40B4-BE49-F238E27FC236}">
                <a16:creationId xmlns:a16="http://schemas.microsoft.com/office/drawing/2014/main" id="{45209853-D170-4C9E-9A29-60CD58876ED0}"/>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95741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40574A6-9D9B-4A3B-8130-AE5A9EA25178}"/>
              </a:ext>
            </a:extLst>
          </p:cNvPr>
          <p:cNvGraphicFramePr>
            <a:graphicFrameLocks noChangeAspect="1"/>
          </p:cNvGraphicFramePr>
          <p:nvPr userDrawn="1">
            <p:custDataLst>
              <p:tags r:id="rId1"/>
            </p:custDataLst>
            <p:extLst>
              <p:ext uri="{D42A27DB-BD31-4B8C-83A1-F6EECF244321}">
                <p14:modId xmlns:p14="http://schemas.microsoft.com/office/powerpoint/2010/main" val="3088396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B40574A6-9D9B-4A3B-8130-AE5A9EA251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175261" y="1785600"/>
            <a:ext cx="4843140" cy="3286800"/>
          </a:xfrm>
          <a:prstGeom prst="rect">
            <a:avLst/>
          </a:prstGeom>
          <a:noFill/>
        </p:spPr>
        <p:txBody>
          <a:bodyPr vert="horz" wrap="square" lIns="91440" tIns="45720" rIns="91440" bIns="4572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9" name="TextBox 18">
            <a:extLst>
              <a:ext uri="{FF2B5EF4-FFF2-40B4-BE49-F238E27FC236}">
                <a16:creationId xmlns:a16="http://schemas.microsoft.com/office/drawing/2014/main" id="{BC36E1B8-DEF8-4C05-B00B-ED376BA3AEC4}"/>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51607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BB51C8D-AE3D-4765-8F87-6E3191FABC34}"/>
              </a:ext>
            </a:extLst>
          </p:cNvPr>
          <p:cNvGraphicFramePr>
            <a:graphicFrameLocks noChangeAspect="1"/>
          </p:cNvGraphicFramePr>
          <p:nvPr userDrawn="1">
            <p:custDataLst>
              <p:tags r:id="rId1"/>
            </p:custDataLst>
            <p:extLst>
              <p:ext uri="{D42A27DB-BD31-4B8C-83A1-F6EECF244321}">
                <p14:modId xmlns:p14="http://schemas.microsoft.com/office/powerpoint/2010/main" val="757728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3BB51C8D-AE3D-4765-8F87-6E3191FABC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5" name="Title 1"/>
          <p:cNvSpPr>
            <a:spLocks noGrp="1"/>
          </p:cNvSpPr>
          <p:nvPr>
            <p:ph type="title" hasCustomPrompt="1"/>
          </p:nvPr>
        </p:nvSpPr>
        <p:spPr bwMode="black">
          <a:xfrm>
            <a:off x="175261" y="1785600"/>
            <a:ext cx="6703228"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8" name="TextBox 17">
            <a:extLst>
              <a:ext uri="{FF2B5EF4-FFF2-40B4-BE49-F238E27FC236}">
                <a16:creationId xmlns:a16="http://schemas.microsoft.com/office/drawing/2014/main" id="{A7202486-6BD3-4354-B489-0B3289694E00}"/>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2254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5464280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6" name="Title 4">
            <a:extLst>
              <a:ext uri="{FF2B5EF4-FFF2-40B4-BE49-F238E27FC236}">
                <a16:creationId xmlns:a16="http://schemas.microsoft.com/office/drawing/2014/main" id="{16B06A37-187E-428A-858D-F848E2C6ADD6}"/>
              </a:ext>
            </a:extLst>
          </p:cNvPr>
          <p:cNvSpPr>
            <a:spLocks noGrp="1"/>
          </p:cNvSpPr>
          <p:nvPr>
            <p:ph type="title" hasCustomPrompt="1"/>
          </p:nvPr>
        </p:nvSpPr>
        <p:spPr>
          <a:xfrm>
            <a:off x="175261" y="2764203"/>
            <a:ext cx="2933378" cy="1314311"/>
          </a:xfrm>
        </p:spPr>
        <p:txBody>
          <a:bodyPr vert="horz" anchor="ctr" anchorCtr="0">
            <a:noAutofit/>
          </a:bodyPr>
          <a:lstStyle>
            <a:lvl1pPr>
              <a:defRPr>
                <a:solidFill>
                  <a:srgbClr val="44546A"/>
                </a:solidFill>
                <a:latin typeface="+mj-lt"/>
                <a:ea typeface="+mj-ea"/>
                <a:cs typeface="+mj-cs"/>
              </a:defRPr>
            </a:lvl1pPr>
          </a:lstStyle>
          <a:p>
            <a:r>
              <a:rPr lang="en-US" dirty="0"/>
              <a:t>Click to add title</a:t>
            </a:r>
          </a:p>
        </p:txBody>
      </p:sp>
      <p:sp>
        <p:nvSpPr>
          <p:cNvPr id="19" name="TextBox 18">
            <a:extLst>
              <a:ext uri="{FF2B5EF4-FFF2-40B4-BE49-F238E27FC236}">
                <a16:creationId xmlns:a16="http://schemas.microsoft.com/office/drawing/2014/main" id="{EE156A29-C774-4D9A-B2E6-167749A7E8C6}"/>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4348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782C747-A279-482A-9BF1-BA064769BBCE}"/>
              </a:ext>
            </a:extLst>
          </p:cNvPr>
          <p:cNvGraphicFramePr>
            <a:graphicFrameLocks noChangeAspect="1"/>
          </p:cNvGraphicFramePr>
          <p:nvPr userDrawn="1">
            <p:custDataLst>
              <p:tags r:id="rId1"/>
            </p:custDataLst>
            <p:extLst>
              <p:ext uri="{D42A27DB-BD31-4B8C-83A1-F6EECF244321}">
                <p14:modId xmlns:p14="http://schemas.microsoft.com/office/powerpoint/2010/main" val="315906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B782C747-A279-482A-9BF1-BA064769BB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100000">
                <a:srgbClr val="002569"/>
              </a:gs>
              <a:gs pos="0">
                <a:srgbClr val="4472C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175261" y="2764203"/>
            <a:ext cx="293337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4" name="TextBox 13">
            <a:extLst>
              <a:ext uri="{FF2B5EF4-FFF2-40B4-BE49-F238E27FC236}">
                <a16:creationId xmlns:a16="http://schemas.microsoft.com/office/drawing/2014/main" id="{F811D34C-EBF1-4310-A283-59C43E938C1C}"/>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17158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11305D3-0166-4AEE-8115-C461AA371CCA}"/>
              </a:ext>
            </a:extLst>
          </p:cNvPr>
          <p:cNvGraphicFramePr>
            <a:graphicFrameLocks noChangeAspect="1"/>
          </p:cNvGraphicFramePr>
          <p:nvPr userDrawn="1">
            <p:custDataLst>
              <p:tags r:id="rId1"/>
            </p:custDataLst>
            <p:extLst>
              <p:ext uri="{D42A27DB-BD31-4B8C-83A1-F6EECF244321}">
                <p14:modId xmlns:p14="http://schemas.microsoft.com/office/powerpoint/2010/main" val="3077791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E11305D3-0166-4AEE-8115-C461AA371C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175261" y="1785600"/>
            <a:ext cx="4516974" cy="3286800"/>
          </a:xfrm>
          <a:prstGeom prst="rect">
            <a:avLst/>
          </a:prstGeom>
        </p:spPr>
        <p:txBody>
          <a:bodyPr vert="horz" anchor="ctr">
            <a:noAutofit/>
          </a:bodyPr>
          <a:lstStyle>
            <a:lvl1pPr>
              <a:defRPr sz="4400" b="0">
                <a:solidFill>
                  <a:srgbClr val="44546A"/>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CEF9F46-E5AB-42CB-8F4E-CE20D956790C}"/>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199329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CE5516A-5D5A-428C-99F8-6134F4A4C5BD}"/>
              </a:ext>
            </a:extLst>
          </p:cNvPr>
          <p:cNvGraphicFramePr>
            <a:graphicFrameLocks noChangeAspect="1"/>
          </p:cNvGraphicFramePr>
          <p:nvPr userDrawn="1">
            <p:custDataLst>
              <p:tags r:id="rId1"/>
            </p:custDataLst>
            <p:extLst>
              <p:ext uri="{D42A27DB-BD31-4B8C-83A1-F6EECF244321}">
                <p14:modId xmlns:p14="http://schemas.microsoft.com/office/powerpoint/2010/main" val="87936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7CE5516A-5D5A-428C-99F8-6134F4A4C5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100000">
                <a:srgbClr val="002569"/>
              </a:gs>
              <a:gs pos="0">
                <a:srgbClr val="4472C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175261" y="1785600"/>
            <a:ext cx="451697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7" name="TextBox 16">
            <a:extLst>
              <a:ext uri="{FF2B5EF4-FFF2-40B4-BE49-F238E27FC236}">
                <a16:creationId xmlns:a16="http://schemas.microsoft.com/office/drawing/2014/main" id="{0C9A2075-A1EB-470C-9D0D-E2706607F5FD}"/>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10490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555A461-5D0D-4F6F-8064-0A5EDB45F610}"/>
              </a:ext>
            </a:extLst>
          </p:cNvPr>
          <p:cNvGraphicFramePr>
            <a:graphicFrameLocks noChangeAspect="1"/>
          </p:cNvGraphicFramePr>
          <p:nvPr userDrawn="1">
            <p:custDataLst>
              <p:tags r:id="rId1"/>
            </p:custDataLst>
            <p:extLst>
              <p:ext uri="{D42A27DB-BD31-4B8C-83A1-F6EECF244321}">
                <p14:modId xmlns:p14="http://schemas.microsoft.com/office/powerpoint/2010/main" val="1085796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1555A461-5D0D-4F6F-8064-0A5EDB45F6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175261" y="174625"/>
            <a:ext cx="5202561" cy="549275"/>
          </a:xfrm>
          <a:prstGeom prst="rect">
            <a:avLst/>
          </a:prstGeom>
        </p:spPr>
        <p:txBody>
          <a:bodyPr vert="horz"/>
          <a:lstStyle>
            <a:lvl1pPr>
              <a:defRPr>
                <a:solidFill>
                  <a:srgbClr val="44546A"/>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291DA57-A87B-47AA-BAC3-D5D86A2FDBAE}"/>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98608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8C57184-B29A-462A-9372-ADF3F6258B65}"/>
              </a:ext>
            </a:extLst>
          </p:cNvPr>
          <p:cNvGraphicFramePr>
            <a:graphicFrameLocks noChangeAspect="1"/>
          </p:cNvGraphicFramePr>
          <p:nvPr userDrawn="1">
            <p:custDataLst>
              <p:tags r:id="rId1"/>
            </p:custDataLst>
            <p:extLst>
              <p:ext uri="{D42A27DB-BD31-4B8C-83A1-F6EECF244321}">
                <p14:modId xmlns:p14="http://schemas.microsoft.com/office/powerpoint/2010/main" val="2544980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98C57184-B29A-462A-9372-ADF3F6258B6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100000">
                <a:srgbClr val="002569"/>
              </a:gs>
              <a:gs pos="0">
                <a:srgbClr val="4472C4"/>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175261" y="174625"/>
            <a:ext cx="5202561" cy="54927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a:extLst>
              <a:ext uri="{FF2B5EF4-FFF2-40B4-BE49-F238E27FC236}">
                <a16:creationId xmlns:a16="http://schemas.microsoft.com/office/drawing/2014/main" id="{715EBD5D-F24A-405F-AB71-B1A8FB2334BE}"/>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50977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9766-9235-4081-B6C2-FDD749BA1F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0D5DC9-2FFD-42E6-BA4C-A02F7771D24E}"/>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4" name="Footer Placeholder 3">
            <a:extLst>
              <a:ext uri="{FF2B5EF4-FFF2-40B4-BE49-F238E27FC236}">
                <a16:creationId xmlns:a16="http://schemas.microsoft.com/office/drawing/2014/main" id="{234A6C53-56A9-431F-96B5-8FA4F6840C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0041C9-D464-41F8-8BE6-3AF58FF1845A}"/>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29017935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F1E2CA5-C940-48D6-AF2D-6BFC3E9F80CD}"/>
              </a:ext>
            </a:extLst>
          </p:cNvPr>
          <p:cNvGraphicFramePr>
            <a:graphicFrameLocks noChangeAspect="1"/>
          </p:cNvGraphicFramePr>
          <p:nvPr userDrawn="1">
            <p:custDataLst>
              <p:tags r:id="rId1"/>
            </p:custDataLst>
            <p:extLst>
              <p:ext uri="{D42A27DB-BD31-4B8C-83A1-F6EECF244321}">
                <p14:modId xmlns:p14="http://schemas.microsoft.com/office/powerpoint/2010/main" val="369427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BF1E2CA5-C940-48D6-AF2D-6BFC3E9F80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75261" y="174625"/>
            <a:ext cx="6709235" cy="549275"/>
          </a:xfrm>
          <a:prstGeom prst="rect">
            <a:avLst/>
          </a:prstGeom>
        </p:spPr>
        <p:txBody>
          <a:bodyPr vert="horz"/>
          <a:lstStyle>
            <a:lvl1pPr>
              <a:defRPr>
                <a:solidFill>
                  <a:srgbClr val="44546A"/>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9549722-49BC-49E4-9A5F-3CCD73201F22}"/>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490276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6C2DA76-F7A8-4B4C-AC65-AE07808320DF}"/>
              </a:ext>
            </a:extLst>
          </p:cNvPr>
          <p:cNvGraphicFramePr>
            <a:graphicFrameLocks noChangeAspect="1"/>
          </p:cNvGraphicFramePr>
          <p:nvPr userDrawn="1">
            <p:custDataLst>
              <p:tags r:id="rId1"/>
            </p:custDataLst>
            <p:extLst>
              <p:ext uri="{D42A27DB-BD31-4B8C-83A1-F6EECF244321}">
                <p14:modId xmlns:p14="http://schemas.microsoft.com/office/powerpoint/2010/main" val="3124572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4" name="think-cell data - do not delete" hidden="1">
                        <a:extLst>
                          <a:ext uri="{FF2B5EF4-FFF2-40B4-BE49-F238E27FC236}">
                            <a16:creationId xmlns:a16="http://schemas.microsoft.com/office/drawing/2014/main" id="{46C2DA76-F7A8-4B4C-AC65-AE07808320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100000">
                <a:srgbClr val="002569"/>
              </a:gs>
              <a:gs pos="0">
                <a:srgbClr val="4472C4"/>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75261" y="174625"/>
            <a:ext cx="6709235" cy="54927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a:extLst>
              <a:ext uri="{FF2B5EF4-FFF2-40B4-BE49-F238E27FC236}">
                <a16:creationId xmlns:a16="http://schemas.microsoft.com/office/drawing/2014/main" id="{4A1BC1F5-4E83-4874-B1A4-CD7E26A2DA28}"/>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10545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0E3025E-6AD9-468C-A6B1-FA0C86410A69}"/>
              </a:ext>
            </a:extLst>
          </p:cNvPr>
          <p:cNvGraphicFramePr>
            <a:graphicFrameLocks noChangeAspect="1"/>
          </p:cNvGraphicFramePr>
          <p:nvPr userDrawn="1">
            <p:custDataLst>
              <p:tags r:id="rId1"/>
            </p:custDataLst>
            <p:extLst>
              <p:ext uri="{D42A27DB-BD31-4B8C-83A1-F6EECF244321}">
                <p14:modId xmlns:p14="http://schemas.microsoft.com/office/powerpoint/2010/main" val="892106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A0E3025E-6AD9-468C-A6B1-FA0C86410A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175261" y="3826333"/>
            <a:ext cx="1180338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5" name="TextBox 14">
            <a:extLst>
              <a:ext uri="{FF2B5EF4-FFF2-40B4-BE49-F238E27FC236}">
                <a16:creationId xmlns:a16="http://schemas.microsoft.com/office/drawing/2014/main" id="{A3BC1CD4-A6C0-4F2A-9559-83CA24D0A69B}"/>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595019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036C198-63A9-4EC8-A1AA-EE0AB22CC61E}"/>
              </a:ext>
            </a:extLst>
          </p:cNvPr>
          <p:cNvGraphicFramePr>
            <a:graphicFrameLocks noChangeAspect="1"/>
          </p:cNvGraphicFramePr>
          <p:nvPr userDrawn="1">
            <p:custDataLst>
              <p:tags r:id="rId1"/>
            </p:custDataLst>
            <p:extLst>
              <p:ext uri="{D42A27DB-BD31-4B8C-83A1-F6EECF244321}">
                <p14:modId xmlns:p14="http://schemas.microsoft.com/office/powerpoint/2010/main" val="839451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D036C198-63A9-4EC8-A1AA-EE0AB22CC6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6" name="Rectangle 5"/>
          <p:cNvSpPr/>
          <p:nvPr userDrawn="1"/>
        </p:nvSpPr>
        <p:spPr bwMode="white">
          <a:xfrm>
            <a:off x="266701" y="625475"/>
            <a:ext cx="932688" cy="932688"/>
          </a:xfrm>
          <a:prstGeom prst="rect">
            <a:avLst/>
          </a:prstGeom>
          <a:noFill/>
          <a:ln>
            <a:solidFill>
              <a:srgbClr val="00256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175261" y="3826333"/>
            <a:ext cx="1180338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44546A"/>
                </a:solidFill>
                <a:latin typeface="+mj-lt"/>
                <a:ea typeface="+mj-ea"/>
                <a:cs typeface="+mj-cs"/>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3781393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02569"/>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2247395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4472C4"/>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sp>
        <p:nvSpPr>
          <p:cNvPr id="8" name="TextBox 7">
            <a:extLst>
              <a:ext uri="{FF2B5EF4-FFF2-40B4-BE49-F238E27FC236}">
                <a16:creationId xmlns:a16="http://schemas.microsoft.com/office/drawing/2014/main" id="{8860C946-B51F-47B6-84E6-F5DC0795E30B}"/>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71394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lumMod val="5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AAE7D40-37FD-4AA2-A4B6-D2AFD2460191}"/>
              </a:ext>
            </a:extLst>
          </p:cNvPr>
          <p:cNvGraphicFramePr>
            <a:graphicFrameLocks noChangeAspect="1"/>
          </p:cNvGraphicFramePr>
          <p:nvPr userDrawn="1">
            <p:custDataLst>
              <p:tags r:id="rId1"/>
            </p:custDataLst>
            <p:extLst>
              <p:ext uri="{D42A27DB-BD31-4B8C-83A1-F6EECF244321}">
                <p14:modId xmlns:p14="http://schemas.microsoft.com/office/powerpoint/2010/main" val="3447029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6" name="think-cell data - do not delete" hidden="1">
                        <a:extLst>
                          <a:ext uri="{FF2B5EF4-FFF2-40B4-BE49-F238E27FC236}">
                            <a16:creationId xmlns:a16="http://schemas.microsoft.com/office/drawing/2014/main" id="{BAAE7D40-37FD-4AA2-A4B6-D2AFD24601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175262" y="174625"/>
            <a:ext cx="11155869" cy="549275"/>
          </a:xfrm>
          <a:prstGeom prst="rect">
            <a:avLst/>
          </a:prstGeo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2" name="TextBox 11">
            <a:extLst>
              <a:ext uri="{FF2B5EF4-FFF2-40B4-BE49-F238E27FC236}">
                <a16:creationId xmlns:a16="http://schemas.microsoft.com/office/drawing/2014/main" id="{8873872B-62D9-4D55-B517-461E49F969DC}"/>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32591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696FA5E-269A-4294-9084-E3843CBFB7D3}"/>
              </a:ext>
            </a:extLst>
          </p:cNvPr>
          <p:cNvGraphicFramePr>
            <a:graphicFrameLocks noChangeAspect="1"/>
          </p:cNvGraphicFramePr>
          <p:nvPr userDrawn="1">
            <p:custDataLst>
              <p:tags r:id="rId1"/>
            </p:custDataLst>
            <p:extLst>
              <p:ext uri="{D42A27DB-BD31-4B8C-83A1-F6EECF244321}">
                <p14:modId xmlns:p14="http://schemas.microsoft.com/office/powerpoint/2010/main" val="4197099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think-cell data - do not delete" hidden="1">
                        <a:extLst>
                          <a:ext uri="{FF2B5EF4-FFF2-40B4-BE49-F238E27FC236}">
                            <a16:creationId xmlns:a16="http://schemas.microsoft.com/office/drawing/2014/main" id="{4696FA5E-269A-4294-9084-E3843CBFB7D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175261" y="2563026"/>
            <a:ext cx="3274139" cy="1791581"/>
          </a:xfrm>
          <a:prstGeom prst="rect">
            <a:avLst/>
          </a:prstGeom>
          <a:noFill/>
        </p:spPr>
        <p:txBody>
          <a:bodyPr wrap="square" lIns="91440" tIns="45720" rIns="91440" bIns="45720" rtlCol="0" anchor="ctr">
            <a:spAutoFit/>
          </a:bodyPr>
          <a:lstStyle/>
          <a:p>
            <a:pPr marL="0" indent="0">
              <a:lnSpc>
                <a:spcPct val="106000"/>
              </a:lnSpc>
              <a:spcAft>
                <a:spcPts val="700"/>
              </a:spcAft>
              <a:buFontTx/>
              <a:buNone/>
            </a:pPr>
            <a:r>
              <a:rPr lang="en-US" sz="5400" dirty="0">
                <a:solidFill>
                  <a:srgbClr val="44546A"/>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5A93294-1ACB-40EF-B709-3889F2EDD5B5}"/>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17950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D1D02EC-2B4D-49C2-AACD-0F16338F3F96}"/>
              </a:ext>
            </a:extLst>
          </p:cNvPr>
          <p:cNvGraphicFramePr>
            <a:graphicFrameLocks noChangeAspect="1"/>
          </p:cNvGraphicFramePr>
          <p:nvPr userDrawn="1">
            <p:custDataLst>
              <p:tags r:id="rId1"/>
            </p:custDataLst>
            <p:extLst>
              <p:ext uri="{D42A27DB-BD31-4B8C-83A1-F6EECF244321}">
                <p14:modId xmlns:p14="http://schemas.microsoft.com/office/powerpoint/2010/main" val="196569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think-cell data - do not delete" hidden="1">
                        <a:extLst>
                          <a:ext uri="{FF2B5EF4-FFF2-40B4-BE49-F238E27FC236}">
                            <a16:creationId xmlns:a16="http://schemas.microsoft.com/office/drawing/2014/main" id="{7D1D02EC-2B4D-49C2-AACD-0F16338F3F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7" name="TextBox 6">
            <a:extLst>
              <a:ext uri="{FF2B5EF4-FFF2-40B4-BE49-F238E27FC236}">
                <a16:creationId xmlns:a16="http://schemas.microsoft.com/office/drawing/2014/main" id="{8B0450F6-C7D3-426F-8DF2-0E2843A72525}"/>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116067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4040123-3F6A-4A4D-B7CE-367B1C75DDDE}"/>
              </a:ext>
            </a:extLst>
          </p:cNvPr>
          <p:cNvGraphicFramePr>
            <a:graphicFrameLocks noChangeAspect="1"/>
          </p:cNvGraphicFramePr>
          <p:nvPr userDrawn="1">
            <p:custDataLst>
              <p:tags r:id="rId1"/>
            </p:custDataLst>
            <p:extLst>
              <p:ext uri="{D42A27DB-BD31-4B8C-83A1-F6EECF244321}">
                <p14:modId xmlns:p14="http://schemas.microsoft.com/office/powerpoint/2010/main" val="3195240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think-cell data - do not delete" hidden="1">
                        <a:extLst>
                          <a:ext uri="{FF2B5EF4-FFF2-40B4-BE49-F238E27FC236}">
                            <a16:creationId xmlns:a16="http://schemas.microsoft.com/office/drawing/2014/main" id="{E4040123-3F6A-4A4D-B7CE-367B1C75DD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33570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Disclaimer">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ED6C608-7D21-4603-9112-77419640AB82}"/>
              </a:ext>
            </a:extLst>
          </p:cNvPr>
          <p:cNvGraphicFramePr>
            <a:graphicFrameLocks noChangeAspect="1"/>
          </p:cNvGraphicFramePr>
          <p:nvPr userDrawn="1">
            <p:custDataLst>
              <p:tags r:id="rId1"/>
            </p:custDataLst>
            <p:extLst>
              <p:ext uri="{D42A27DB-BD31-4B8C-83A1-F6EECF244321}">
                <p14:modId xmlns:p14="http://schemas.microsoft.com/office/powerpoint/2010/main" val="928449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2" name="think-cell data - do not delete" hidden="1">
                        <a:extLst>
                          <a:ext uri="{FF2B5EF4-FFF2-40B4-BE49-F238E27FC236}">
                            <a16:creationId xmlns:a16="http://schemas.microsoft.com/office/drawing/2014/main" id="{DED6C608-7D21-4603-9112-77419640AB8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2" name="Text Placeholder 4">
            <a:extLst>
              <a:ext uri="{FF2B5EF4-FFF2-40B4-BE49-F238E27FC236}">
                <a16:creationId xmlns:a16="http://schemas.microsoft.com/office/drawing/2014/main" id="{5B4341CC-B663-4658-827C-150F19027E44}"/>
              </a:ext>
            </a:extLst>
          </p:cNvPr>
          <p:cNvSpPr>
            <a:spLocks noGrp="1"/>
          </p:cNvSpPr>
          <p:nvPr>
            <p:ph type="body" sz="quarter" idx="11" hasCustomPrompt="1"/>
          </p:nvPr>
        </p:nvSpPr>
        <p:spPr>
          <a:xfrm>
            <a:off x="5021826" y="1664256"/>
            <a:ext cx="6865375" cy="3323987"/>
          </a:xfrm>
        </p:spPr>
        <p:txBody>
          <a:bodyPr anchor="ctr"/>
          <a:lstStyle>
            <a:lvl1pPr>
              <a:defRPr sz="900">
                <a:latin typeface="+mn-lt"/>
                <a:ea typeface="+mn-ea"/>
                <a:cs typeface="+mn-cs"/>
              </a:defRPr>
            </a:lvl1pPr>
          </a:lstStyle>
          <a:p>
            <a:pPr lvl="0"/>
            <a:r>
              <a:rPr lang="en-US" dirty="0"/>
              <a:t>Text</a:t>
            </a:r>
          </a:p>
        </p:txBody>
      </p:sp>
      <p:sp>
        <p:nvSpPr>
          <p:cNvPr id="13" name="Title 6">
            <a:extLst>
              <a:ext uri="{FF2B5EF4-FFF2-40B4-BE49-F238E27FC236}">
                <a16:creationId xmlns:a16="http://schemas.microsoft.com/office/drawing/2014/main" id="{C8A39FAA-9CC7-4671-8414-C1DB1664E62A}"/>
              </a:ext>
            </a:extLst>
          </p:cNvPr>
          <p:cNvSpPr txBox="1">
            <a:spLocks/>
          </p:cNvSpPr>
          <p:nvPr userDrawn="1"/>
        </p:nvSpPr>
        <p:spPr>
          <a:xfrm>
            <a:off x="175261" y="2926910"/>
            <a:ext cx="3316875" cy="79868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44546A"/>
                </a:solidFill>
                <a:latin typeface="+mn-lt"/>
                <a:ea typeface="+mn-ea"/>
                <a:cs typeface="+mn-cs"/>
                <a:sym typeface="Trebuchet MS" panose="020B0603020202020204" pitchFamily="34" charset="0"/>
              </a:rPr>
              <a:t>Disclaimer</a:t>
            </a:r>
          </a:p>
        </p:txBody>
      </p:sp>
      <p:cxnSp>
        <p:nvCxnSpPr>
          <p:cNvPr id="14" name="Straight Connector 13">
            <a:extLst>
              <a:ext uri="{FF2B5EF4-FFF2-40B4-BE49-F238E27FC236}">
                <a16:creationId xmlns:a16="http://schemas.microsoft.com/office/drawing/2014/main" id="{6BD09B30-864B-45C2-9708-821F1F677F17}"/>
              </a:ext>
            </a:extLst>
          </p:cNvPr>
          <p:cNvCxnSpPr/>
          <p:nvPr userDrawn="1"/>
        </p:nvCxnSpPr>
        <p:spPr>
          <a:xfrm>
            <a:off x="4169896"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868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8D403-FF13-4121-B2C4-868BDC94EAFD}"/>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3" name="Footer Placeholder 2">
            <a:extLst>
              <a:ext uri="{FF2B5EF4-FFF2-40B4-BE49-F238E27FC236}">
                <a16:creationId xmlns:a16="http://schemas.microsoft.com/office/drawing/2014/main" id="{25692428-A840-4C27-8D11-1332E802A2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59EBA2-59D7-4051-A973-677847510B4B}"/>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314339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29959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TitleAndEndImages"/>
          <p:cNvPicPr>
            <a:picLocks noChangeAspect="1"/>
          </p:cNvPicPr>
          <p:nvPr userDrawn="1">
            <p:custDataLst>
              <p:tags r:id="rId2"/>
            </p:custDataLst>
          </p:nvPr>
        </p:nvPicPr>
        <p:blipFill>
          <a:blip r:embed="rId6">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7" name="Rectangle 6">
            <a:extLst>
              <a:ext uri="{FF2B5EF4-FFF2-40B4-BE49-F238E27FC236}">
                <a16:creationId xmlns:a16="http://schemas.microsoft.com/office/drawing/2014/main" id="{D746CB9C-16AF-4DDE-A612-BA69848AE82E}"/>
              </a:ext>
            </a:extLst>
          </p:cNvPr>
          <p:cNvSpPr/>
          <p:nvPr userDrawn="1"/>
        </p:nvSpPr>
        <p:spPr bwMode="black">
          <a:xfrm>
            <a:off x="630936" y="626200"/>
            <a:ext cx="8125200" cy="5529600"/>
          </a:xfrm>
          <a:prstGeom prst="rect">
            <a:avLst/>
          </a:prstGeom>
          <a:gradFill flip="none" rotWithShape="1">
            <a:gsLst>
              <a:gs pos="0">
                <a:srgbClr val="4472C4">
                  <a:alpha val="90000"/>
                </a:srgbClr>
              </a:gs>
              <a:gs pos="100000">
                <a:srgbClr val="44546A">
                  <a:alpha val="90000"/>
                </a:srgbClr>
              </a:gs>
            </a:gsLst>
            <a:lin ang="18900000" scaled="0"/>
            <a:tileRect/>
          </a:gradFill>
          <a:ln w="12700" cap="flat" cmpd="sng" algn="ctr">
            <a:noFill/>
            <a:prstDash val="solid"/>
            <a:miter lim="800000"/>
          </a:ln>
          <a:effectLst/>
        </p:spPr>
        <p:txBody>
          <a:bodyPr lIns="0" tIns="0" rIns="0" bIns="0" rtlCol="0" anchor="ctr"/>
          <a:lstStyle/>
          <a:p>
            <a:pPr algn="ctr">
              <a:lnSpc>
                <a:spcPct val="95000"/>
              </a:lnSpc>
              <a:defRPr/>
            </a:pPr>
            <a:endParaRPr lang="en-US" sz="2000" kern="0">
              <a:solidFill>
                <a:prstClr val="white"/>
              </a:solidFill>
              <a:latin typeface="Arial" panose="020B0604020202020204" pitchFamily="34" charset="0"/>
              <a:cs typeface="Arial" panose="020B0604020202020204" pitchFamily="34" charset="0"/>
              <a:sym typeface="Arial" panose="020B0604020202020204" pitchFamily="34" charset="0"/>
            </a:endParaRPr>
          </a:p>
        </p:txBody>
      </p:sp>
      <p:pic>
        <p:nvPicPr>
          <p:cNvPr id="11" name="Picture 4" descr="Kansas Awarded $2.5M School-Based Health Services Grant – United Methodist Health  Ministry Fund">
            <a:extLst>
              <a:ext uri="{FF2B5EF4-FFF2-40B4-BE49-F238E27FC236}">
                <a16:creationId xmlns:a16="http://schemas.microsoft.com/office/drawing/2014/main" id="{315D2749-0972-4905-B574-B720CFA4FD8E}"/>
              </a:ext>
            </a:extLst>
          </p:cNvPr>
          <p:cNvPicPr>
            <a:picLocks noChangeAspect="1" noChangeArrowheads="1"/>
          </p:cNvPicPr>
          <p:nvPr userDrawn="1"/>
        </p:nvPicPr>
        <p:blipFill>
          <a:blip r:embed="rId7">
            <a:clrChange>
              <a:clrFrom>
                <a:srgbClr val="0E0C3D"/>
              </a:clrFrom>
              <a:clrTo>
                <a:srgbClr val="0E0C3D">
                  <a:alpha val="0"/>
                </a:srgbClr>
              </a:clrTo>
            </a:clrChange>
            <a:extLst>
              <a:ext uri="{28A0092B-C50C-407E-A947-70E740481C1C}">
                <a14:useLocalDpi xmlns:a14="http://schemas.microsoft.com/office/drawing/2010/main" val="0"/>
              </a:ext>
            </a:extLst>
          </a:blip>
          <a:srcRect/>
          <a:stretch>
            <a:fillRect/>
          </a:stretch>
        </p:blipFill>
        <p:spPr bwMode="auto">
          <a:xfrm>
            <a:off x="3143241" y="2548026"/>
            <a:ext cx="3100590" cy="168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6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61825B-4791-4A60-B87C-03AE0C4FCB3E}"/>
              </a:ext>
            </a:extLst>
          </p:cNvPr>
          <p:cNvGraphicFramePr>
            <a:graphicFrameLocks noChangeAspect="1"/>
          </p:cNvGraphicFramePr>
          <p:nvPr userDrawn="1">
            <p:custDataLst>
              <p:tags r:id="rId1"/>
            </p:custDataLst>
            <p:extLst>
              <p:ext uri="{D42A27DB-BD31-4B8C-83A1-F6EECF244321}">
                <p14:modId xmlns:p14="http://schemas.microsoft.com/office/powerpoint/2010/main" val="3445816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1" imgH="381" progId="TCLayout.ActiveDocument.1">
                  <p:embed/>
                </p:oleObj>
              </mc:Choice>
              <mc:Fallback>
                <p:oleObj name="think-cell Slide" r:id="rId3" imgW="381" imgH="381" progId="TCLayout.ActiveDocument.1">
                  <p:embed/>
                  <p:pic>
                    <p:nvPicPr>
                      <p:cNvPr id="3" name="think-cell data - do not delete" hidden="1">
                        <a:extLst>
                          <a:ext uri="{FF2B5EF4-FFF2-40B4-BE49-F238E27FC236}">
                            <a16:creationId xmlns:a16="http://schemas.microsoft.com/office/drawing/2014/main" id="{3261825B-4791-4A60-B87C-03AE0C4FCB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grpSp>
        <p:nvGrpSpPr>
          <p:cNvPr id="6" name="Group 5">
            <a:extLst>
              <a:ext uri="{FF2B5EF4-FFF2-40B4-BE49-F238E27FC236}">
                <a16:creationId xmlns:a16="http://schemas.microsoft.com/office/drawing/2014/main" id="{9AE4D423-77AE-4D8A-9602-3A6E58B7BE8B}"/>
              </a:ext>
            </a:extLst>
          </p:cNvPr>
          <p:cNvGrpSpPr/>
          <p:nvPr userDrawn="1"/>
        </p:nvGrpSpPr>
        <p:grpSpPr>
          <a:xfrm>
            <a:off x="-600" y="0"/>
            <a:ext cx="12193200" cy="6858000"/>
            <a:chOff x="-600" y="0"/>
            <a:chExt cx="12193200" cy="6858000"/>
          </a:xfrm>
        </p:grpSpPr>
        <p:sp>
          <p:nvSpPr>
            <p:cNvPr id="103" name="Freeform: Shape 102">
              <a:extLst>
                <a:ext uri="{FF2B5EF4-FFF2-40B4-BE49-F238E27FC236}">
                  <a16:creationId xmlns:a16="http://schemas.microsoft.com/office/drawing/2014/main" id="{DC0985B1-A433-4A20-AA96-C23489E7D966}"/>
                </a:ext>
              </a:extLst>
            </p:cNvPr>
            <p:cNvSpPr/>
            <p:nvPr/>
          </p:nvSpPr>
          <p:spPr>
            <a:xfrm>
              <a:off x="-600" y="0"/>
              <a:ext cx="12193199" cy="6858000"/>
            </a:xfrm>
            <a:custGeom>
              <a:avLst/>
              <a:gdLst>
                <a:gd name="connsiteX0" fmla="*/ 267300 w 12193199"/>
                <a:gd name="connsiteY0" fmla="*/ 174625 h 6858000"/>
                <a:gd name="connsiteX1" fmla="*/ 267300 w 12193199"/>
                <a:gd name="connsiteY1" fmla="*/ 6324600 h 6858000"/>
                <a:gd name="connsiteX2" fmla="*/ 11887800 w 12193199"/>
                <a:gd name="connsiteY2" fmla="*/ 6324600 h 6858000"/>
                <a:gd name="connsiteX3" fmla="*/ 11887800 w 12193199"/>
                <a:gd name="connsiteY3" fmla="*/ 174625 h 6858000"/>
                <a:gd name="connsiteX4" fmla="*/ 0 w 12193199"/>
                <a:gd name="connsiteY4" fmla="*/ 0 h 6858000"/>
                <a:gd name="connsiteX5" fmla="*/ 12193199 w 12193199"/>
                <a:gd name="connsiteY5" fmla="*/ 0 h 6858000"/>
                <a:gd name="connsiteX6" fmla="*/ 12193199 w 12193199"/>
                <a:gd name="connsiteY6" fmla="*/ 622800 h 6858000"/>
                <a:gd name="connsiteX7" fmla="*/ 12191999 w 12193199"/>
                <a:gd name="connsiteY7" fmla="*/ 622800 h 6858000"/>
                <a:gd name="connsiteX8" fmla="*/ 12191999 w 12193199"/>
                <a:gd name="connsiteY8" fmla="*/ 6160597 h 6858000"/>
                <a:gd name="connsiteX9" fmla="*/ 12193199 w 12193199"/>
                <a:gd name="connsiteY9" fmla="*/ 6160597 h 6858000"/>
                <a:gd name="connsiteX10" fmla="*/ 12193199 w 12193199"/>
                <a:gd name="connsiteY10" fmla="*/ 6858000 h 6858000"/>
                <a:gd name="connsiteX11" fmla="*/ 12191999 w 12193199"/>
                <a:gd name="connsiteY11" fmla="*/ 6858000 h 6858000"/>
                <a:gd name="connsiteX12" fmla="*/ 11561999 w 12193199"/>
                <a:gd name="connsiteY12" fmla="*/ 6858000 h 6858000"/>
                <a:gd name="connsiteX13" fmla="*/ 630001 w 12193199"/>
                <a:gd name="connsiteY13" fmla="*/ 6858000 h 6858000"/>
                <a:gd name="connsiteX14" fmla="*/ 1 w 12193199"/>
                <a:gd name="connsiteY14" fmla="*/ 6858000 h 6858000"/>
                <a:gd name="connsiteX15" fmla="*/ 1 w 12193199"/>
                <a:gd name="connsiteY15" fmla="*/ 6160597 h 6858000"/>
                <a:gd name="connsiteX16" fmla="*/ 1 w 12193199"/>
                <a:gd name="connsiteY16" fmla="*/ 622800 h 6858000"/>
                <a:gd name="connsiteX17" fmla="*/ 0 w 12193199"/>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199" h="6858000">
                  <a:moveTo>
                    <a:pt x="267300" y="174625"/>
                  </a:moveTo>
                  <a:lnTo>
                    <a:pt x="267300" y="6324600"/>
                  </a:lnTo>
                  <a:lnTo>
                    <a:pt x="11887800" y="6324600"/>
                  </a:lnTo>
                  <a:lnTo>
                    <a:pt x="11887800" y="174625"/>
                  </a:lnTo>
                  <a:close/>
                  <a:moveTo>
                    <a:pt x="0" y="0"/>
                  </a:moveTo>
                  <a:lnTo>
                    <a:pt x="12193199" y="0"/>
                  </a:lnTo>
                  <a:lnTo>
                    <a:pt x="12193199" y="622800"/>
                  </a:lnTo>
                  <a:lnTo>
                    <a:pt x="12191999" y="622800"/>
                  </a:lnTo>
                  <a:lnTo>
                    <a:pt x="12191999" y="6160597"/>
                  </a:lnTo>
                  <a:lnTo>
                    <a:pt x="12193199" y="6160597"/>
                  </a:lnTo>
                  <a:lnTo>
                    <a:pt x="12193199" y="6858000"/>
                  </a:lnTo>
                  <a:lnTo>
                    <a:pt x="12191999" y="6858000"/>
                  </a:lnTo>
                  <a:lnTo>
                    <a:pt x="11561999"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dirty="0">
                <a:solidFill>
                  <a:schemeClr val="tx1"/>
                </a:solidFill>
                <a:latin typeface="+mn-lt"/>
              </a:endParaRPr>
            </a:p>
          </p:txBody>
        </p:sp>
        <p:sp>
          <p:nvSpPr>
            <p:cNvPr id="54" name="Slide edges">
              <a:extLst>
                <a:ext uri="{FF2B5EF4-FFF2-40B4-BE49-F238E27FC236}">
                  <a16:creationId xmlns:a16="http://schemas.microsoft.com/office/drawing/2014/main" id="{785AA751-124F-44D8-9F7A-7EDB08C4A7A9}"/>
                </a:ext>
              </a:extLst>
            </p:cNvPr>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rgbClr val="6E6F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7" name="myWhite">
              <a:extLst>
                <a:ext uri="{FF2B5EF4-FFF2-40B4-BE49-F238E27FC236}">
                  <a16:creationId xmlns:a16="http://schemas.microsoft.com/office/drawing/2014/main" id="{714CA7C0-C08F-4D65-895F-FC575EE2DD18}"/>
                </a:ext>
              </a:extLst>
            </p:cNvPr>
            <p:cNvSpPr/>
            <p:nvPr/>
          </p:nvSpPr>
          <p:spPr>
            <a:xfrm>
              <a:off x="266700" y="174625"/>
              <a:ext cx="11620500" cy="573447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solidFill>
                  <a:srgbClr val="FFFFFF"/>
                </a:solidFill>
              </a:endParaRPr>
            </a:p>
          </p:txBody>
        </p:sp>
        <p:grpSp>
          <p:nvGrpSpPr>
            <p:cNvPr id="5" name="Group 4">
              <a:extLst>
                <a:ext uri="{FF2B5EF4-FFF2-40B4-BE49-F238E27FC236}">
                  <a16:creationId xmlns:a16="http://schemas.microsoft.com/office/drawing/2014/main" id="{0CF81207-D6AC-4E0A-A210-26DB2637AC54}"/>
                </a:ext>
              </a:extLst>
            </p:cNvPr>
            <p:cNvGrpSpPr/>
            <p:nvPr userDrawn="1"/>
          </p:nvGrpSpPr>
          <p:grpSpPr>
            <a:xfrm>
              <a:off x="-600" y="174625"/>
              <a:ext cx="12193200" cy="5734477"/>
              <a:chOff x="-600" y="174625"/>
              <a:chExt cx="12193200" cy="5734477"/>
            </a:xfrm>
          </p:grpSpPr>
          <p:cxnSp>
            <p:nvCxnSpPr>
              <p:cNvPr id="83" name="Straight Connector 82">
                <a:extLst>
                  <a:ext uri="{FF2B5EF4-FFF2-40B4-BE49-F238E27FC236}">
                    <a16:creationId xmlns:a16="http://schemas.microsoft.com/office/drawing/2014/main" id="{BD36A674-7B03-4C02-9A44-54073A2728D2}"/>
                  </a:ext>
                </a:extLst>
              </p:cNvPr>
              <p:cNvCxnSpPr/>
              <p:nvPr/>
            </p:nvCxnSpPr>
            <p:spPr>
              <a:xfrm>
                <a:off x="-600" y="17462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93AF28D-D194-4EAF-8F17-308FAEE31BBA}"/>
                  </a:ext>
                </a:extLst>
              </p:cNvPr>
              <p:cNvCxnSpPr/>
              <p:nvPr/>
            </p:nvCxnSpPr>
            <p:spPr>
              <a:xfrm>
                <a:off x="-600" y="46278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6A7B548-5EA9-43A9-A869-AD93648CD183}"/>
                  </a:ext>
                </a:extLst>
              </p:cNvPr>
              <p:cNvCxnSpPr/>
              <p:nvPr/>
            </p:nvCxnSpPr>
            <p:spPr>
              <a:xfrm>
                <a:off x="-600" y="75095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8C8F55F-971B-4593-B911-FD9E8D5371A1}"/>
                  </a:ext>
                </a:extLst>
              </p:cNvPr>
              <p:cNvCxnSpPr/>
              <p:nvPr/>
            </p:nvCxnSpPr>
            <p:spPr>
              <a:xfrm>
                <a:off x="-600" y="10391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F27F4F1-3E8B-44E9-ACA4-C150C45BC385}"/>
                  </a:ext>
                </a:extLst>
              </p:cNvPr>
              <p:cNvCxnSpPr/>
              <p:nvPr/>
            </p:nvCxnSpPr>
            <p:spPr>
              <a:xfrm>
                <a:off x="-600" y="132727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31C832F-BA08-47CA-B50E-5C0745D5E568}"/>
                  </a:ext>
                </a:extLst>
              </p:cNvPr>
              <p:cNvCxnSpPr/>
              <p:nvPr/>
            </p:nvCxnSpPr>
            <p:spPr>
              <a:xfrm>
                <a:off x="-600" y="161543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55EE33C-2C2A-4FFE-B7D0-B95A06703594}"/>
                  </a:ext>
                </a:extLst>
              </p:cNvPr>
              <p:cNvCxnSpPr/>
              <p:nvPr/>
            </p:nvCxnSpPr>
            <p:spPr>
              <a:xfrm>
                <a:off x="-600" y="19221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4D43C6C-498C-4D3F-B659-6BBE23357DA1}"/>
                  </a:ext>
                </a:extLst>
              </p:cNvPr>
              <p:cNvCxnSpPr/>
              <p:nvPr/>
            </p:nvCxnSpPr>
            <p:spPr>
              <a:xfrm>
                <a:off x="-600" y="222881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603840E-084D-4CF0-84CA-AC74DC5A7190}"/>
                  </a:ext>
                </a:extLst>
              </p:cNvPr>
              <p:cNvCxnSpPr/>
              <p:nvPr/>
            </p:nvCxnSpPr>
            <p:spPr>
              <a:xfrm>
                <a:off x="-600" y="253550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FD78F19-DCF8-4046-A9C9-DAF4C6DF05DC}"/>
                  </a:ext>
                </a:extLst>
              </p:cNvPr>
              <p:cNvCxnSpPr/>
              <p:nvPr/>
            </p:nvCxnSpPr>
            <p:spPr>
              <a:xfrm>
                <a:off x="-600" y="28421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0AD348E-82DD-4BD4-8EAD-B26F921C8825}"/>
                  </a:ext>
                </a:extLst>
              </p:cNvPr>
              <p:cNvCxnSpPr/>
              <p:nvPr/>
            </p:nvCxnSpPr>
            <p:spPr>
              <a:xfrm>
                <a:off x="-600" y="314888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1593BAD-1DEA-4724-B129-E63FAC6D798F}"/>
                  </a:ext>
                </a:extLst>
              </p:cNvPr>
              <p:cNvCxnSpPr/>
              <p:nvPr/>
            </p:nvCxnSpPr>
            <p:spPr>
              <a:xfrm>
                <a:off x="-600" y="345557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2B4A718-196A-4099-9CE5-9B6E2D4E94EB}"/>
                  </a:ext>
                </a:extLst>
              </p:cNvPr>
              <p:cNvCxnSpPr/>
              <p:nvPr/>
            </p:nvCxnSpPr>
            <p:spPr>
              <a:xfrm>
                <a:off x="-600" y="37622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CED9570-1C75-43AB-952B-DAAF8A4763BE}"/>
                  </a:ext>
                </a:extLst>
              </p:cNvPr>
              <p:cNvCxnSpPr/>
              <p:nvPr/>
            </p:nvCxnSpPr>
            <p:spPr>
              <a:xfrm>
                <a:off x="-600" y="406895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97FF423-1618-4A1A-A00B-28F4A9FDCFD9}"/>
                  </a:ext>
                </a:extLst>
              </p:cNvPr>
              <p:cNvCxnSpPr/>
              <p:nvPr/>
            </p:nvCxnSpPr>
            <p:spPr>
              <a:xfrm>
                <a:off x="-600" y="437564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473E039-B78B-4C31-8ADD-EE4BCD390835}"/>
                  </a:ext>
                </a:extLst>
              </p:cNvPr>
              <p:cNvCxnSpPr/>
              <p:nvPr/>
            </p:nvCxnSpPr>
            <p:spPr>
              <a:xfrm>
                <a:off x="-600" y="468233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F4B67C1-6FA6-49F6-A497-32B8ACBCC55D}"/>
                  </a:ext>
                </a:extLst>
              </p:cNvPr>
              <p:cNvCxnSpPr/>
              <p:nvPr/>
            </p:nvCxnSpPr>
            <p:spPr>
              <a:xfrm>
                <a:off x="-600" y="4989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E912451B-AA05-4DAE-B95E-4FF809189EAB}"/>
                  </a:ext>
                </a:extLst>
              </p:cNvPr>
              <p:cNvCxnSpPr/>
              <p:nvPr/>
            </p:nvCxnSpPr>
            <p:spPr>
              <a:xfrm>
                <a:off x="-600" y="529571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4E6AE04-2C72-4527-AEDE-AD96BE1E66DF}"/>
                  </a:ext>
                </a:extLst>
              </p:cNvPr>
              <p:cNvCxnSpPr/>
              <p:nvPr/>
            </p:nvCxnSpPr>
            <p:spPr>
              <a:xfrm>
                <a:off x="-600" y="560240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8A653AA-A121-405D-9C85-B8A34C33641D}"/>
                  </a:ext>
                </a:extLst>
              </p:cNvPr>
              <p:cNvCxnSpPr/>
              <p:nvPr/>
            </p:nvCxnSpPr>
            <p:spPr>
              <a:xfrm>
                <a:off x="-600" y="590910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sp>
          <p:nvSpPr>
            <p:cNvPr id="59" name="Footnote measure">
              <a:extLst>
                <a:ext uri="{FF2B5EF4-FFF2-40B4-BE49-F238E27FC236}">
                  <a16:creationId xmlns:a16="http://schemas.microsoft.com/office/drawing/2014/main" id="{508135CE-E2B8-44A4-87E7-F451D43ADA4E}"/>
                </a:ext>
              </a:extLst>
            </p:cNvPr>
            <p:cNvSpPr>
              <a:spLocks noChangeArrowheads="1"/>
            </p:cNvSpPr>
            <p:nvPr/>
          </p:nvSpPr>
          <p:spPr bwMode="auto">
            <a:xfrm>
              <a:off x="266700" y="5909102"/>
              <a:ext cx="11620500" cy="415498"/>
            </a:xfrm>
            <a:prstGeom prst="rect">
              <a:avLst/>
            </a:prstGeom>
            <a:solidFill>
              <a:srgbClr val="D4DF3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0" name="Whitespace measure">
              <a:extLst>
                <a:ext uri="{FF2B5EF4-FFF2-40B4-BE49-F238E27FC236}">
                  <a16:creationId xmlns:a16="http://schemas.microsoft.com/office/drawing/2014/main" id="{85383E48-10A7-401E-8A91-03754943DCB3}"/>
                </a:ext>
              </a:extLst>
            </p:cNvPr>
            <p:cNvSpPr>
              <a:spLocks noChangeArrowheads="1"/>
            </p:cNvSpPr>
            <p:nvPr/>
          </p:nvSpPr>
          <p:spPr bwMode="auto">
            <a:xfrm>
              <a:off x="266700" y="1039114"/>
              <a:ext cx="11620500" cy="576325"/>
            </a:xfrm>
            <a:prstGeom prst="rect">
              <a:avLst/>
            </a:prstGeom>
            <a:solidFill>
              <a:srgbClr val="D4DF3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61" name="Five column measure">
              <a:extLst>
                <a:ext uri="{FF2B5EF4-FFF2-40B4-BE49-F238E27FC236}">
                  <a16:creationId xmlns:a16="http://schemas.microsoft.com/office/drawing/2014/main" id="{FE4AED06-EDD7-4A3C-9B26-7570E13A1A40}"/>
                </a:ext>
              </a:extLst>
            </p:cNvPr>
            <p:cNvGrpSpPr/>
            <p:nvPr/>
          </p:nvGrpSpPr>
          <p:grpSpPr>
            <a:xfrm>
              <a:off x="266700" y="5715987"/>
              <a:ext cx="11620500" cy="79536"/>
              <a:chOff x="629400" y="5975122"/>
              <a:chExt cx="10933200" cy="79536"/>
            </a:xfrm>
          </p:grpSpPr>
          <p:sp>
            <p:nvSpPr>
              <p:cNvPr id="78" name="Rectangle 5">
                <a:extLst>
                  <a:ext uri="{FF2B5EF4-FFF2-40B4-BE49-F238E27FC236}">
                    <a16:creationId xmlns:a16="http://schemas.microsoft.com/office/drawing/2014/main" id="{22AB55A0-D692-41C0-AC4A-5C38CA5549DA}"/>
                  </a:ext>
                </a:extLst>
              </p:cNvPr>
              <p:cNvSpPr>
                <a:spLocks noChangeArrowheads="1"/>
              </p:cNvSpPr>
              <p:nvPr/>
            </p:nvSpPr>
            <p:spPr bwMode="auto">
              <a:xfrm>
                <a:off x="2880128" y="5975122"/>
                <a:ext cx="1930288"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9" name="Rectangle 7">
                <a:extLst>
                  <a:ext uri="{FF2B5EF4-FFF2-40B4-BE49-F238E27FC236}">
                    <a16:creationId xmlns:a16="http://schemas.microsoft.com/office/drawing/2014/main" id="{D2805FF0-DD14-44EB-9009-0E6C7ACABC32}"/>
                  </a:ext>
                </a:extLst>
              </p:cNvPr>
              <p:cNvSpPr>
                <a:spLocks noChangeArrowheads="1"/>
              </p:cNvSpPr>
              <p:nvPr/>
            </p:nvSpPr>
            <p:spPr bwMode="auto">
              <a:xfrm>
                <a:off x="9626194" y="5975122"/>
                <a:ext cx="1936406"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0" name="Rectangle 9">
                <a:extLst>
                  <a:ext uri="{FF2B5EF4-FFF2-40B4-BE49-F238E27FC236}">
                    <a16:creationId xmlns:a16="http://schemas.microsoft.com/office/drawing/2014/main" id="{D2A67B9C-F40E-4F51-B673-3CA6A39B8BD5}"/>
                  </a:ext>
                </a:extLst>
              </p:cNvPr>
              <p:cNvSpPr>
                <a:spLocks noChangeArrowheads="1"/>
              </p:cNvSpPr>
              <p:nvPr/>
            </p:nvSpPr>
            <p:spPr bwMode="auto">
              <a:xfrm>
                <a:off x="7372407" y="5975122"/>
                <a:ext cx="1936406"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1" name="Rectangle 11">
                <a:extLst>
                  <a:ext uri="{FF2B5EF4-FFF2-40B4-BE49-F238E27FC236}">
                    <a16:creationId xmlns:a16="http://schemas.microsoft.com/office/drawing/2014/main" id="{B6781AEA-FB7E-4B31-9BC1-7B170DF323CB}"/>
                  </a:ext>
                </a:extLst>
              </p:cNvPr>
              <p:cNvSpPr>
                <a:spLocks noChangeArrowheads="1"/>
              </p:cNvSpPr>
              <p:nvPr/>
            </p:nvSpPr>
            <p:spPr bwMode="auto">
              <a:xfrm>
                <a:off x="5127797" y="5975122"/>
                <a:ext cx="1927229"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82" name="Rectangle 13">
                <a:extLst>
                  <a:ext uri="{FF2B5EF4-FFF2-40B4-BE49-F238E27FC236}">
                    <a16:creationId xmlns:a16="http://schemas.microsoft.com/office/drawing/2014/main" id="{6A3FA60B-4703-49B1-B2AE-5EB2BA961858}"/>
                  </a:ext>
                </a:extLst>
              </p:cNvPr>
              <p:cNvSpPr>
                <a:spLocks noChangeArrowheads="1"/>
              </p:cNvSpPr>
              <p:nvPr/>
            </p:nvSpPr>
            <p:spPr bwMode="auto">
              <a:xfrm>
                <a:off x="629400" y="5975122"/>
                <a:ext cx="1933347" cy="79536"/>
              </a:xfrm>
              <a:prstGeom prst="rect">
                <a:avLst/>
              </a:prstGeom>
              <a:solidFill>
                <a:srgbClr val="6E6F73">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62" name="Live area">
              <a:extLst>
                <a:ext uri="{FF2B5EF4-FFF2-40B4-BE49-F238E27FC236}">
                  <a16:creationId xmlns:a16="http://schemas.microsoft.com/office/drawing/2014/main" id="{331C556D-01DB-42AA-B5B7-B2E58D6E3772}"/>
                </a:ext>
              </a:extLst>
            </p:cNvPr>
            <p:cNvSpPr/>
            <p:nvPr/>
          </p:nvSpPr>
          <p:spPr>
            <a:xfrm>
              <a:off x="266700" y="1615439"/>
              <a:ext cx="11620500" cy="429366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grpSp>
          <p:nvGrpSpPr>
            <p:cNvPr id="63" name="Gutter space">
              <a:extLst>
                <a:ext uri="{FF2B5EF4-FFF2-40B4-BE49-F238E27FC236}">
                  <a16:creationId xmlns:a16="http://schemas.microsoft.com/office/drawing/2014/main" id="{4E5F6DC2-79C5-4E24-A917-99EA6FAC0AF0}"/>
                </a:ext>
              </a:extLst>
            </p:cNvPr>
            <p:cNvGrpSpPr/>
            <p:nvPr/>
          </p:nvGrpSpPr>
          <p:grpSpPr>
            <a:xfrm>
              <a:off x="266700" y="174625"/>
              <a:ext cx="11620500" cy="5734477"/>
              <a:chOff x="629400" y="623550"/>
              <a:chExt cx="10933199" cy="5537047"/>
            </a:xfrm>
          </p:grpSpPr>
          <p:sp>
            <p:nvSpPr>
              <p:cNvPr id="65" name="Rectangle 34">
                <a:extLst>
                  <a:ext uri="{FF2B5EF4-FFF2-40B4-BE49-F238E27FC236}">
                    <a16:creationId xmlns:a16="http://schemas.microsoft.com/office/drawing/2014/main" id="{C2F2CF5C-9EC1-4CA8-BFCD-102163D06858}"/>
                  </a:ext>
                </a:extLst>
              </p:cNvPr>
              <p:cNvSpPr>
                <a:spLocks noChangeArrowheads="1"/>
              </p:cNvSpPr>
              <p:nvPr/>
            </p:nvSpPr>
            <p:spPr bwMode="auto">
              <a:xfrm>
                <a:off x="688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6" name="Rectangle 35">
                <a:extLst>
                  <a:ext uri="{FF2B5EF4-FFF2-40B4-BE49-F238E27FC236}">
                    <a16:creationId xmlns:a16="http://schemas.microsoft.com/office/drawing/2014/main" id="{5269EC60-E1D7-4A6F-BBF5-6ECBC6193A2A}"/>
                  </a:ext>
                </a:extLst>
              </p:cNvPr>
              <p:cNvSpPr>
                <a:spLocks noChangeArrowheads="1"/>
              </p:cNvSpPr>
              <p:nvPr/>
            </p:nvSpPr>
            <p:spPr bwMode="auto">
              <a:xfrm>
                <a:off x="875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6">
                <a:extLst>
                  <a:ext uri="{FF2B5EF4-FFF2-40B4-BE49-F238E27FC236}">
                    <a16:creationId xmlns:a16="http://schemas.microsoft.com/office/drawing/2014/main" id="{968C9FE1-00AD-4E04-8779-88B6CB477181}"/>
                  </a:ext>
                </a:extLst>
              </p:cNvPr>
              <p:cNvSpPr>
                <a:spLocks noChangeArrowheads="1"/>
              </p:cNvSpPr>
              <p:nvPr/>
            </p:nvSpPr>
            <p:spPr bwMode="auto">
              <a:xfrm>
                <a:off x="782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7">
                <a:extLst>
                  <a:ext uri="{FF2B5EF4-FFF2-40B4-BE49-F238E27FC236}">
                    <a16:creationId xmlns:a16="http://schemas.microsoft.com/office/drawing/2014/main" id="{6DBE81C5-59C2-4B60-9AA8-ACC73AD11F24}"/>
                  </a:ext>
                </a:extLst>
              </p:cNvPr>
              <p:cNvSpPr>
                <a:spLocks noChangeArrowheads="1"/>
              </p:cNvSpPr>
              <p:nvPr/>
            </p:nvSpPr>
            <p:spPr bwMode="auto">
              <a:xfrm>
                <a:off x="969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8">
                <a:extLst>
                  <a:ext uri="{FF2B5EF4-FFF2-40B4-BE49-F238E27FC236}">
                    <a16:creationId xmlns:a16="http://schemas.microsoft.com/office/drawing/2014/main" id="{A23FBB7B-F480-4D93-A27A-39DF99B73FFB}"/>
                  </a:ext>
                </a:extLst>
              </p:cNvPr>
              <p:cNvSpPr>
                <a:spLocks noChangeArrowheads="1"/>
              </p:cNvSpPr>
              <p:nvPr/>
            </p:nvSpPr>
            <p:spPr bwMode="auto">
              <a:xfrm>
                <a:off x="1062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9">
                <a:extLst>
                  <a:ext uri="{FF2B5EF4-FFF2-40B4-BE49-F238E27FC236}">
                    <a16:creationId xmlns:a16="http://schemas.microsoft.com/office/drawing/2014/main" id="{5C38245D-44A2-47AA-BE58-26EDA7CD5877}"/>
                  </a:ext>
                </a:extLst>
              </p:cNvPr>
              <p:cNvSpPr>
                <a:spLocks noChangeArrowheads="1"/>
              </p:cNvSpPr>
              <p:nvPr/>
            </p:nvSpPr>
            <p:spPr bwMode="auto">
              <a:xfrm>
                <a:off x="595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40">
                <a:extLst>
                  <a:ext uri="{FF2B5EF4-FFF2-40B4-BE49-F238E27FC236}">
                    <a16:creationId xmlns:a16="http://schemas.microsoft.com/office/drawing/2014/main" id="{7D3BDA5E-5BBD-47A9-8088-3443EA5B1017}"/>
                  </a:ext>
                </a:extLst>
              </p:cNvPr>
              <p:cNvSpPr>
                <a:spLocks noChangeArrowheads="1"/>
              </p:cNvSpPr>
              <p:nvPr/>
            </p:nvSpPr>
            <p:spPr bwMode="auto">
              <a:xfrm>
                <a:off x="127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1">
                <a:extLst>
                  <a:ext uri="{FF2B5EF4-FFF2-40B4-BE49-F238E27FC236}">
                    <a16:creationId xmlns:a16="http://schemas.microsoft.com/office/drawing/2014/main" id="{B09B0D0F-1BF7-4031-84B7-8412243872B7}"/>
                  </a:ext>
                </a:extLst>
              </p:cNvPr>
              <p:cNvSpPr>
                <a:spLocks noChangeArrowheads="1"/>
              </p:cNvSpPr>
              <p:nvPr/>
            </p:nvSpPr>
            <p:spPr bwMode="auto">
              <a:xfrm>
                <a:off x="221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2">
                <a:extLst>
                  <a:ext uri="{FF2B5EF4-FFF2-40B4-BE49-F238E27FC236}">
                    <a16:creationId xmlns:a16="http://schemas.microsoft.com/office/drawing/2014/main" id="{552D2B60-AF03-4485-B387-AC24A216B348}"/>
                  </a:ext>
                </a:extLst>
              </p:cNvPr>
              <p:cNvSpPr>
                <a:spLocks noChangeArrowheads="1"/>
              </p:cNvSpPr>
              <p:nvPr/>
            </p:nvSpPr>
            <p:spPr bwMode="auto">
              <a:xfrm>
                <a:off x="314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3">
                <a:extLst>
                  <a:ext uri="{FF2B5EF4-FFF2-40B4-BE49-F238E27FC236}">
                    <a16:creationId xmlns:a16="http://schemas.microsoft.com/office/drawing/2014/main" id="{76D014AB-B360-489A-AF7A-F327EE89D08F}"/>
                  </a:ext>
                </a:extLst>
              </p:cNvPr>
              <p:cNvSpPr>
                <a:spLocks noChangeArrowheads="1"/>
              </p:cNvSpPr>
              <p:nvPr/>
            </p:nvSpPr>
            <p:spPr bwMode="auto">
              <a:xfrm>
                <a:off x="4082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4">
                <a:extLst>
                  <a:ext uri="{FF2B5EF4-FFF2-40B4-BE49-F238E27FC236}">
                    <a16:creationId xmlns:a16="http://schemas.microsoft.com/office/drawing/2014/main" id="{95E55D9B-9D25-4BC1-AF7F-673217C26F25}"/>
                  </a:ext>
                </a:extLst>
              </p:cNvPr>
              <p:cNvSpPr>
                <a:spLocks noChangeArrowheads="1"/>
              </p:cNvSpPr>
              <p:nvPr/>
            </p:nvSpPr>
            <p:spPr bwMode="auto">
              <a:xfrm>
                <a:off x="5017000" y="623550"/>
                <a:ext cx="288000" cy="5537047"/>
              </a:xfrm>
              <a:prstGeom prst="rect">
                <a:avLst/>
              </a:prstGeom>
              <a:solidFill>
                <a:srgbClr val="6E6F73">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0">
                <a:extLst>
                  <a:ext uri="{FF2B5EF4-FFF2-40B4-BE49-F238E27FC236}">
                    <a16:creationId xmlns:a16="http://schemas.microsoft.com/office/drawing/2014/main" id="{0EB11445-5B44-44C2-8DF6-C68DBF1B34DE}"/>
                  </a:ext>
                </a:extLst>
              </p:cNvPr>
              <p:cNvSpPr>
                <a:spLocks noChangeArrowheads="1"/>
              </p:cNvSpPr>
              <p:nvPr/>
            </p:nvSpPr>
            <p:spPr bwMode="auto">
              <a:xfrm>
                <a:off x="629400" y="623550"/>
                <a:ext cx="288000" cy="5537047"/>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7" name="Rectangle 38">
                <a:extLst>
                  <a:ext uri="{FF2B5EF4-FFF2-40B4-BE49-F238E27FC236}">
                    <a16:creationId xmlns:a16="http://schemas.microsoft.com/office/drawing/2014/main" id="{E2CFB1AC-27CF-4645-90EC-E3729914E983}"/>
                  </a:ext>
                </a:extLst>
              </p:cNvPr>
              <p:cNvSpPr>
                <a:spLocks noChangeArrowheads="1"/>
              </p:cNvSpPr>
              <p:nvPr/>
            </p:nvSpPr>
            <p:spPr bwMode="auto">
              <a:xfrm>
                <a:off x="11274599" y="623550"/>
                <a:ext cx="288000" cy="5537047"/>
              </a:xfrm>
              <a:prstGeom prst="rect">
                <a:avLst/>
              </a:prstGeom>
              <a:noFill/>
              <a:ln>
                <a:noFill/>
              </a:ln>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64" name="Footnote example">
              <a:extLst>
                <a:ext uri="{FF2B5EF4-FFF2-40B4-BE49-F238E27FC236}">
                  <a16:creationId xmlns:a16="http://schemas.microsoft.com/office/drawing/2014/main" id="{C0D2454A-3450-481E-9A61-02B3CDB30655}"/>
                </a:ext>
              </a:extLst>
            </p:cNvPr>
            <p:cNvSpPr>
              <a:spLocks noChangeArrowheads="1"/>
            </p:cNvSpPr>
            <p:nvPr/>
          </p:nvSpPr>
          <p:spPr bwMode="auto">
            <a:xfrm>
              <a:off x="266701" y="5909102"/>
              <a:ext cx="9030914"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rgbClr val="A6A6A6"/>
                  </a:solidFill>
                </a:rPr>
                <a:t>1. xxxx  2. xxxx  3. xxxx</a:t>
              </a:r>
            </a:p>
            <a:p>
              <a:pPr>
                <a:lnSpc>
                  <a:spcPct val="90000"/>
                </a:lnSpc>
              </a:pPr>
              <a:r>
                <a:rPr lang="en-US" sz="1000" dirty="0">
                  <a:solidFill>
                    <a:srgbClr val="A6A6A6"/>
                  </a:solidFill>
                </a:rPr>
                <a:t>Note: List footnotes in numerical order. Footnote numbers are not bracketed. Use 10pt font. Do not put a period at the end of the note or the source</a:t>
              </a:r>
            </a:p>
            <a:p>
              <a:pPr>
                <a:lnSpc>
                  <a:spcPct val="90000"/>
                </a:lnSpc>
              </a:pPr>
              <a:r>
                <a:rPr lang="en-US" sz="1000" dirty="0">
                  <a:solidFill>
                    <a:srgbClr val="A6A6A6"/>
                  </a:solidFill>
                </a:rPr>
                <a:t>Source: Include a source for every chart that you use. Separate sources with a semicolon; BCG-related sources go at the end</a:t>
              </a:r>
            </a:p>
          </p:txBody>
        </p:sp>
      </p:grpSp>
    </p:spTree>
    <p:extLst>
      <p:ext uri="{BB962C8B-B14F-4D97-AF65-F5344CB8AC3E}">
        <p14:creationId xmlns:p14="http://schemas.microsoft.com/office/powerpoint/2010/main" val="3458784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095934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69073" y="1115416"/>
            <a:ext cx="2569934"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a:extLst>
              <a:ext uri="{FF2B5EF4-FFF2-40B4-BE49-F238E27FC236}">
                <a16:creationId xmlns:a16="http://schemas.microsoft.com/office/drawing/2014/main" id="{3DFCC801-7C23-4843-A0EA-B2E7F4CC5047}"/>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04276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9944903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a:extLst>
              <a:ext uri="{FF2B5EF4-FFF2-40B4-BE49-F238E27FC236}">
                <a16:creationId xmlns:a16="http://schemas.microsoft.com/office/drawing/2014/main" id="{73506D66-B68F-458D-84FE-CBA82CC05EC1}"/>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49780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0402602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2823CE9-3C39-47B3-BB43-03998E4FA601}"/>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12380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09202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userDrawn="1"/>
        </p:nvSpPr>
        <p:spPr>
          <a:xfrm>
            <a:off x="175261" y="3215979"/>
            <a:ext cx="2001882" cy="424732"/>
          </a:xfrm>
          <a:prstGeom prst="rect">
            <a:avLst/>
          </a:prstGeom>
          <a:noFill/>
        </p:spPr>
        <p:txBody>
          <a:bodyPr wrap="square" lIns="91440" tIns="45720" rIns="91440" bIns="4572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sp>
        <p:nvSpPr>
          <p:cNvPr id="18" name="TextBox 17">
            <a:extLst>
              <a:ext uri="{FF2B5EF4-FFF2-40B4-BE49-F238E27FC236}">
                <a16:creationId xmlns:a16="http://schemas.microsoft.com/office/drawing/2014/main" id="{E18BBD3F-0CB8-467A-BCC5-71CD715D9609}"/>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4923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725166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invGray">
          <a:xfrm>
            <a:off x="1388145" y="4691187"/>
            <a:ext cx="929337" cy="995874"/>
          </a:xfrm>
          <a:prstGeom prst="rect">
            <a:avLst/>
          </a:prstGeom>
          <a:noFill/>
          <a:ln w="9525">
            <a:solidFill>
              <a:srgbClr val="00256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002569"/>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002569"/>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69073" y="1115416"/>
            <a:ext cx="2569934"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44546A"/>
                </a:solidFill>
                <a:latin typeface="+mn-lt"/>
                <a:ea typeface="+mn-ea"/>
                <a:cs typeface="+mn-cs"/>
              </a:rPr>
              <a:t>Agenda</a:t>
            </a:r>
          </a:p>
        </p:txBody>
      </p:sp>
    </p:spTree>
    <p:extLst>
      <p:ext uri="{BB962C8B-B14F-4D97-AF65-F5344CB8AC3E}">
        <p14:creationId xmlns:p14="http://schemas.microsoft.com/office/powerpoint/2010/main" val="3493065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137732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8" name="Rectangle 7"/>
          <p:cNvSpPr/>
          <p:nvPr userDrawn="1"/>
        </p:nvSpPr>
        <p:spPr bwMode="white">
          <a:xfrm>
            <a:off x="1284743" y="1428131"/>
            <a:ext cx="947672" cy="947672"/>
          </a:xfrm>
          <a:prstGeom prst="rect">
            <a:avLst/>
          </a:prstGeom>
          <a:noFill/>
          <a:ln w="9525">
            <a:solidFill>
              <a:srgbClr val="00256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002569"/>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Tree>
    <p:extLst>
      <p:ext uri="{BB962C8B-B14F-4D97-AF65-F5344CB8AC3E}">
        <p14:creationId xmlns:p14="http://schemas.microsoft.com/office/powerpoint/2010/main" val="311475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4160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44546A"/>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002569"/>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297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5396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lumMod val="50000"/>
                </a:schemeClr>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BC34B722-5C9F-4489-90D9-9E57ADA654E1}"/>
              </a:ext>
            </a:extLst>
          </p:cNvPr>
          <p:cNvSpPr txBox="1"/>
          <p:nvPr userDrawn="1"/>
        </p:nvSpPr>
        <p:spPr>
          <a:xfrm>
            <a:off x="175261" y="3215979"/>
            <a:ext cx="2001882" cy="424732"/>
          </a:xfrm>
          <a:prstGeom prst="rect">
            <a:avLst/>
          </a:prstGeom>
          <a:noFill/>
        </p:spPr>
        <p:txBody>
          <a:bodyPr wrap="square" lIns="91440" tIns="45720" rIns="91440" bIns="4572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sp>
        <p:nvSpPr>
          <p:cNvPr id="13" name="TextBox 12">
            <a:extLst>
              <a:ext uri="{FF2B5EF4-FFF2-40B4-BE49-F238E27FC236}">
                <a16:creationId xmlns:a16="http://schemas.microsoft.com/office/drawing/2014/main" id="{2FE85E45-7D71-4929-A769-4D1F0EE3C3EA}"/>
              </a:ext>
            </a:extLst>
          </p:cNvPr>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705466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9DD9-3334-4515-AE0E-B65A39300C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D03CBA-32D6-460C-A86B-28E9B03A9A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3CBFA8-7317-4ED3-BA7C-FEAFC745D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3F8D3E-FB6B-4FDB-BE71-B78CB48E9BC7}"/>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6" name="Footer Placeholder 5">
            <a:extLst>
              <a:ext uri="{FF2B5EF4-FFF2-40B4-BE49-F238E27FC236}">
                <a16:creationId xmlns:a16="http://schemas.microsoft.com/office/drawing/2014/main" id="{A5DA6244-C0E6-4652-8DF9-5294A6F4E8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D66596-81A4-4D7A-9797-36EA945E40FD}"/>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38340965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100000">
              <a:srgbClr val="002569"/>
            </a:gs>
            <a:gs pos="0">
              <a:srgbClr val="4472C4"/>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3665328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2025 by Boston Consulting Group. All rights reserved.</a:t>
            </a:r>
            <a:endParaRPr lang="en-US" sz="7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1F10D3B-8F99-4BE0-AFCF-EB34AE1C938C}"/>
              </a:ext>
            </a:extLst>
          </p:cNvPr>
          <p:cNvSpPr txBox="1"/>
          <p:nvPr userDrawn="1"/>
        </p:nvSpPr>
        <p:spPr>
          <a:xfrm>
            <a:off x="11861925"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FFFFFF"/>
              </a:solidFill>
              <a:latin typeface="+mn-lt"/>
              <a:ea typeface="+mn-ea"/>
              <a:cs typeface="+mn-cs"/>
              <a:sym typeface="Trebuchet MS" panose="020B0603020202020204" pitchFamily="34" charset="0"/>
            </a:endParaRPr>
          </a:p>
        </p:txBody>
      </p:sp>
      <p:sp>
        <p:nvSpPr>
          <p:cNvPr id="11" name="TextBox 10">
            <a:extLst>
              <a:ext uri="{FF2B5EF4-FFF2-40B4-BE49-F238E27FC236}">
                <a16:creationId xmlns:a16="http://schemas.microsoft.com/office/drawing/2014/main" id="{BF5ADB59-5F77-49AA-B2F2-394D26C24546}"/>
              </a:ext>
            </a:extLst>
          </p:cNvPr>
          <p:cNvSpPr txBox="1"/>
          <p:nvPr userDrawn="1"/>
        </p:nvSpPr>
        <p:spPr>
          <a:xfrm>
            <a:off x="175261" y="2563026"/>
            <a:ext cx="3274139" cy="1791581"/>
          </a:xfrm>
          <a:prstGeom prst="rect">
            <a:avLst/>
          </a:prstGeom>
          <a:noFill/>
        </p:spPr>
        <p:txBody>
          <a:bodyPr wrap="square" lIns="91440" tIns="45720" rIns="91440" bIns="45720" rtlCol="0" anchor="ctr">
            <a:spAutoFit/>
          </a:bodyPr>
          <a:lstStyle/>
          <a:p>
            <a:pPr marL="0" indent="0">
              <a:lnSpc>
                <a:spcPct val="106000"/>
              </a:lnSpc>
              <a:spcAft>
                <a:spcPts val="700"/>
              </a:spcAft>
              <a:buFontTx/>
              <a:buNone/>
            </a:pPr>
            <a:r>
              <a:rPr lang="en-US" sz="5400" dirty="0">
                <a:solidFill>
                  <a:srgbClr val="44546A"/>
                </a:solidFill>
                <a:latin typeface="+mn-lt"/>
                <a:ea typeface="+mn-ea"/>
                <a:cs typeface="+mn-cs"/>
                <a:sym typeface="Trebuchet MS" panose="020B0603020202020204" pitchFamily="34" charset="0"/>
              </a:rPr>
              <a:t>Table of contents</a:t>
            </a:r>
          </a:p>
        </p:txBody>
      </p:sp>
    </p:spTree>
    <p:extLst>
      <p:ext uri="{BB962C8B-B14F-4D97-AF65-F5344CB8AC3E}">
        <p14:creationId xmlns:p14="http://schemas.microsoft.com/office/powerpoint/2010/main" val="3139461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62CD829-B109-09A3-FBFF-714ABE9E92DF}"/>
              </a:ext>
            </a:extLst>
          </p:cNvPr>
          <p:cNvGraphicFramePr>
            <a:graphicFrameLocks noChangeAspect="1"/>
          </p:cNvGraphicFramePr>
          <p:nvPr userDrawn="1">
            <p:custDataLst>
              <p:tags r:id="rId1"/>
            </p:custDataLst>
            <p:extLst>
              <p:ext uri="{D42A27DB-BD31-4B8C-83A1-F6EECF244321}">
                <p14:modId xmlns:p14="http://schemas.microsoft.com/office/powerpoint/2010/main" val="2694808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83" imgH="396" progId="TCLayout.ActiveDocument.1">
                  <p:embed/>
                </p:oleObj>
              </mc:Choice>
              <mc:Fallback>
                <p:oleObj name="think-cell Slide" r:id="rId3" imgW="383" imgH="396" progId="TCLayout.ActiveDocument.1">
                  <p:embed/>
                  <p:pic>
                    <p:nvPicPr>
                      <p:cNvPr id="3" name="think-cell data - do not delete" hidden="1">
                        <a:extLst>
                          <a:ext uri="{FF2B5EF4-FFF2-40B4-BE49-F238E27FC236}">
                            <a16:creationId xmlns:a16="http://schemas.microsoft.com/office/drawing/2014/main" id="{762CD829-B109-09A3-FBFF-714ABE9E92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7">
            <a:extLst>
              <a:ext uri="{FF2B5EF4-FFF2-40B4-BE49-F238E27FC236}">
                <a16:creationId xmlns:a16="http://schemas.microsoft.com/office/drawing/2014/main" id="{7F2E4A7E-9C57-4DAA-AFE8-A1EECC0D4F3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9408" r="21480" b="61115"/>
          <a:stretch>
            <a:fillRect/>
          </a:stretch>
        </p:blipFill>
        <p:spPr bwMode="auto">
          <a:xfrm>
            <a:off x="3962400" y="0"/>
            <a:ext cx="8229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E04286D-7847-48CA-9075-50331E1BDAE6}"/>
              </a:ext>
            </a:extLst>
          </p:cNvPr>
          <p:cNvSpPr/>
          <p:nvPr userDrawn="1"/>
        </p:nvSpPr>
        <p:spPr>
          <a:xfrm>
            <a:off x="-6350" y="0"/>
            <a:ext cx="12198350" cy="892175"/>
          </a:xfrm>
          <a:prstGeom prst="rect">
            <a:avLst/>
          </a:prstGeom>
          <a:solidFill>
            <a:srgbClr val="002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3B9AA8DE-BA6A-478E-8780-4EA61FAC6219}"/>
              </a:ext>
            </a:extLst>
          </p:cNvPr>
          <p:cNvSpPr/>
          <p:nvPr userDrawn="1"/>
        </p:nvSpPr>
        <p:spPr>
          <a:xfrm>
            <a:off x="0" y="6515100"/>
            <a:ext cx="12192000" cy="342900"/>
          </a:xfrm>
          <a:prstGeom prst="rect">
            <a:avLst/>
          </a:prstGeom>
          <a:solidFill>
            <a:srgbClr val="00256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anose="020B0604020202020204" pitchFamily="34" charset="0"/>
              <a:cs typeface="Arial" panose="020B0604020202020204" pitchFamily="34" charset="0"/>
              <a:sym typeface="Arial" panose="020B0604020202020204" pitchFamily="34" charset="0"/>
            </a:endParaRPr>
          </a:p>
        </p:txBody>
      </p:sp>
      <p:sp>
        <p:nvSpPr>
          <p:cNvPr id="7" name="Footer Placeholder 12">
            <a:extLst>
              <a:ext uri="{FF2B5EF4-FFF2-40B4-BE49-F238E27FC236}">
                <a16:creationId xmlns:a16="http://schemas.microsoft.com/office/drawing/2014/main" id="{5D479E9E-A6D1-494E-8505-5D4C40D20185}"/>
              </a:ext>
            </a:extLst>
          </p:cNvPr>
          <p:cNvSpPr txBox="1">
            <a:spLocks/>
          </p:cNvSpPr>
          <p:nvPr userDrawn="1"/>
        </p:nvSpPr>
        <p:spPr bwMode="auto">
          <a:xfrm>
            <a:off x="2419350" y="6550025"/>
            <a:ext cx="7315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defPPr>
              <a:defRPr lang="en-US"/>
            </a:defPPr>
            <a:lvl1pPr algn="ctr" rtl="0" eaLnBrk="0" fontAlgn="auto" hangingPunct="0">
              <a:spcBef>
                <a:spcPts val="0"/>
              </a:spcBef>
              <a:spcAft>
                <a:spcPts val="0"/>
              </a:spcAft>
              <a:defRPr sz="1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9pPr>
          </a:lstStyle>
          <a:p>
            <a:pPr defTabSz="685800" eaLnBrk="1" fontAlgn="base" hangingPunct="1">
              <a:spcBef>
                <a:spcPct val="0"/>
              </a:spcBef>
              <a:spcAft>
                <a:spcPct val="0"/>
              </a:spcAft>
              <a:defRPr/>
            </a:pPr>
            <a:r>
              <a:rPr lang="en-US" altLang="en-US" sz="1050" i="1">
                <a:solidFill>
                  <a:schemeClr val="bg1"/>
                </a:solidFill>
                <a:latin typeface="Arial" panose="020B0604020202020204" pitchFamily="34" charset="0"/>
                <a:cs typeface="Arial" panose="020B0604020202020204" pitchFamily="34" charset="0"/>
                <a:sym typeface="Arial" panose="020B0604020202020204" pitchFamily="34" charset="0"/>
              </a:rPr>
              <a:t>Protect and improve the health and environment of all Kansans</a:t>
            </a:r>
          </a:p>
        </p:txBody>
      </p:sp>
      <p:pic>
        <p:nvPicPr>
          <p:cNvPr id="1028" name="Picture 4" descr="Kansas Awarded $2.5M School-Based Health Services Grant – United Methodist Health  Ministry Fund">
            <a:extLst>
              <a:ext uri="{FF2B5EF4-FFF2-40B4-BE49-F238E27FC236}">
                <a16:creationId xmlns:a16="http://schemas.microsoft.com/office/drawing/2014/main" id="{3AB61FC8-36BF-0BFA-CF7E-F020FF9DBCD9}"/>
              </a:ext>
            </a:extLst>
          </p:cNvPr>
          <p:cNvPicPr>
            <a:picLocks noChangeAspect="1" noChangeArrowheads="1"/>
          </p:cNvPicPr>
          <p:nvPr userDrawn="1"/>
        </p:nvPicPr>
        <p:blipFill>
          <a:blip r:embed="rId6">
            <a:clrChange>
              <a:clrFrom>
                <a:srgbClr val="0E0C3D"/>
              </a:clrFrom>
              <a:clrTo>
                <a:srgbClr val="0E0C3D">
                  <a:alpha val="0"/>
                </a:srgbClr>
              </a:clrTo>
            </a:clrChange>
            <a:extLst>
              <a:ext uri="{28A0092B-C50C-407E-A947-70E740481C1C}">
                <a14:useLocalDpi xmlns:a14="http://schemas.microsoft.com/office/drawing/2010/main" val="0"/>
              </a:ext>
            </a:extLst>
          </a:blip>
          <a:srcRect/>
          <a:stretch>
            <a:fillRect/>
          </a:stretch>
        </p:blipFill>
        <p:spPr bwMode="auto">
          <a:xfrm>
            <a:off x="201613" y="168275"/>
            <a:ext cx="1021838" cy="5556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0">
            <a:extLst>
              <a:ext uri="{FF2B5EF4-FFF2-40B4-BE49-F238E27FC236}">
                <a16:creationId xmlns:a16="http://schemas.microsoft.com/office/drawing/2014/main" id="{ABBB4897-7043-4733-9232-083032BF9618}"/>
              </a:ext>
            </a:extLst>
          </p:cNvPr>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002569"/>
                </a:solidFill>
                <a:latin typeface="Arial" panose="020B0604020202020204" pitchFamily="34" charset="0"/>
                <a:cs typeface="Arial" panose="020B0604020202020204" pitchFamily="34" charset="0"/>
                <a:sym typeface="Arial" panose="020B0604020202020204" pitchFamily="34" charset="0"/>
              </a:defRPr>
            </a:lvl1pPr>
            <a:lvl2pPr>
              <a:defRPr sz="2800">
                <a:latin typeface="Arial" panose="020B0604020202020204" pitchFamily="34" charset="0"/>
                <a:cs typeface="Arial" panose="020B0604020202020204" pitchFamily="34" charset="0"/>
                <a:sym typeface="Arial" panose="020B0604020202020204" pitchFamily="34" charset="0"/>
              </a:defRPr>
            </a:lvl2pPr>
            <a:lvl3pPr>
              <a:defRPr sz="2400">
                <a:latin typeface="Arial" panose="020B0604020202020204" pitchFamily="34" charset="0"/>
                <a:cs typeface="Arial" panose="020B0604020202020204" pitchFamily="34" charset="0"/>
                <a:sym typeface="Arial" panose="020B0604020202020204" pitchFamily="34" charset="0"/>
              </a:defRPr>
            </a:lvl3pPr>
            <a:lvl4pPr>
              <a:defRPr sz="1800">
                <a:latin typeface="Arial" panose="020B0604020202020204" pitchFamily="34" charset="0"/>
                <a:cs typeface="Arial" panose="020B0604020202020204" pitchFamily="34" charset="0"/>
                <a:sym typeface="Arial" panose="020B0604020202020204" pitchFamily="34" charset="0"/>
              </a:defRPr>
            </a:lvl4pPr>
            <a:lvl5pPr>
              <a:defRPr sz="1800">
                <a:latin typeface="Arial" panose="020B0604020202020204" pitchFamily="34" charset="0"/>
                <a:cs typeface="Arial" panose="020B0604020202020204" pitchFamily="34" charset="0"/>
                <a:sym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7">
            <a:extLst>
              <a:ext uri="{FF2B5EF4-FFF2-40B4-BE49-F238E27FC236}">
                <a16:creationId xmlns:a16="http://schemas.microsoft.com/office/drawing/2014/main" id="{16D91EA0-0715-44C5-8B14-13E687784218}"/>
              </a:ext>
            </a:extLst>
          </p:cNvPr>
          <p:cNvSpPr>
            <a:spLocks noGrp="1"/>
          </p:cNvSpPr>
          <p:nvPr>
            <p:ph type="title"/>
          </p:nvPr>
        </p:nvSpPr>
        <p:spPr>
          <a:xfrm>
            <a:off x="1577528" y="175103"/>
            <a:ext cx="9753600" cy="548640"/>
          </a:xfrm>
          <a:prstGeom prst="rect">
            <a:avLst/>
          </a:prstGeom>
        </p:spPr>
        <p:txBody>
          <a:bodyPr vert="horz">
            <a:noAutofit/>
          </a:bodyPr>
          <a:lstStyle>
            <a:lvl1pPr algn="l">
              <a:defRPr sz="2400">
                <a:solidFill>
                  <a:srgbClr val="F8F8F8"/>
                </a:solidFill>
                <a:latin typeface="Arial" panose="020B0604020202020204" pitchFamily="34" charset="0"/>
                <a:cs typeface="Arial" panose="020B0604020202020204" pitchFamily="34" charset="0"/>
                <a:sym typeface="Arial" panose="020B0604020202020204" pitchFamily="34" charset="0"/>
              </a:defRPr>
            </a:lvl1pPr>
          </a:lstStyle>
          <a:p>
            <a:r>
              <a:rPr lang="en-US"/>
              <a:t>Click to edit Master title style</a:t>
            </a:r>
          </a:p>
        </p:txBody>
      </p:sp>
      <p:sp>
        <p:nvSpPr>
          <p:cNvPr id="9" name="Date Placeholder 1">
            <a:extLst>
              <a:ext uri="{FF2B5EF4-FFF2-40B4-BE49-F238E27FC236}">
                <a16:creationId xmlns:a16="http://schemas.microsoft.com/office/drawing/2014/main" id="{A9834556-2903-4382-A7E3-FBD70538354A}"/>
              </a:ext>
            </a:extLst>
          </p:cNvPr>
          <p:cNvSpPr>
            <a:spLocks noGrp="1"/>
          </p:cNvSpPr>
          <p:nvPr>
            <p:ph type="dt" sz="half" idx="11"/>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endParaRPr lang="en-US"/>
          </a:p>
        </p:txBody>
      </p:sp>
      <p:sp>
        <p:nvSpPr>
          <p:cNvPr id="10" name="Footer Placeholder 2">
            <a:extLst>
              <a:ext uri="{FF2B5EF4-FFF2-40B4-BE49-F238E27FC236}">
                <a16:creationId xmlns:a16="http://schemas.microsoft.com/office/drawing/2014/main" id="{ABC05620-348D-4BE4-8EAA-14C91BA6EA3D}"/>
              </a:ext>
            </a:extLst>
          </p:cNvPr>
          <p:cNvSpPr>
            <a:spLocks noGrp="1"/>
          </p:cNvSpPr>
          <p:nvPr>
            <p:ph type="ftr" sz="quarter" idx="12"/>
          </p:nvPr>
        </p:nvSpPr>
        <p:spPr/>
        <p:txBody>
          <a:bodyPr/>
          <a:lstStyle>
            <a:lvl1pPr>
              <a:defRPr>
                <a:latin typeface="Arial" panose="020B0604020202020204" pitchFamily="34" charset="0"/>
                <a:cs typeface="Arial" panose="020B0604020202020204" pitchFamily="34" charset="0"/>
                <a:sym typeface="Arial" panose="020B0604020202020204" pitchFamily="34" charset="0"/>
              </a:defRPr>
            </a:lvl1pPr>
          </a:lstStyle>
          <a:p>
            <a:pPr>
              <a:defRPr/>
            </a:pPr>
            <a:endParaRPr lang="en-US"/>
          </a:p>
        </p:txBody>
      </p:sp>
      <p:sp>
        <p:nvSpPr>
          <p:cNvPr id="11" name="Slide Number Placeholder 8">
            <a:extLst>
              <a:ext uri="{FF2B5EF4-FFF2-40B4-BE49-F238E27FC236}">
                <a16:creationId xmlns:a16="http://schemas.microsoft.com/office/drawing/2014/main" id="{C3DC4276-32A8-4F4B-A325-6397B8D7AFF8}"/>
              </a:ext>
            </a:extLst>
          </p:cNvPr>
          <p:cNvSpPr>
            <a:spLocks noGrp="1"/>
          </p:cNvSpPr>
          <p:nvPr>
            <p:ph type="sldNum" sz="quarter" idx="13"/>
          </p:nvPr>
        </p:nvSpPr>
        <p:spPr>
          <a:xfrm>
            <a:off x="8626475" y="6457950"/>
            <a:ext cx="2743200" cy="365125"/>
          </a:xfrm>
        </p:spPr>
        <p:txBody>
          <a:bodyPr/>
          <a:lstStyle>
            <a:lvl1pPr>
              <a:defRPr>
                <a:solidFill>
                  <a:schemeClr val="bg1"/>
                </a:solidFill>
                <a:latin typeface="Arial" panose="020B0604020202020204" pitchFamily="34" charset="0"/>
                <a:cs typeface="Arial" panose="020B0604020202020204" pitchFamily="34" charset="0"/>
                <a:sym typeface="Arial" panose="020B0604020202020204" pitchFamily="34" charset="0"/>
              </a:defRPr>
            </a:lvl1pPr>
          </a:lstStyle>
          <a:p>
            <a:fld id="{838C3AA4-74FF-4849-9899-2A79628F3F0B}" type="slidenum">
              <a:rPr lang="en-US" altLang="en-US" smtClean="0"/>
              <a:pPr/>
              <a:t>‹#›</a:t>
            </a:fld>
            <a:endParaRPr lang="en-US" altLang="en-US"/>
          </a:p>
        </p:txBody>
      </p:sp>
    </p:spTree>
    <p:extLst>
      <p:ext uri="{BB962C8B-B14F-4D97-AF65-F5344CB8AC3E}">
        <p14:creationId xmlns:p14="http://schemas.microsoft.com/office/powerpoint/2010/main" val="277160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53D6-29E3-4258-BBFC-70A011318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5C6D3D-E65C-4A90-8657-E6F86BAD4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D4F927-7F73-477E-8818-852DFDF2D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FBE476-FB3C-47A3-AE2A-769D7E591684}"/>
              </a:ext>
            </a:extLst>
          </p:cNvPr>
          <p:cNvSpPr>
            <a:spLocks noGrp="1"/>
          </p:cNvSpPr>
          <p:nvPr>
            <p:ph type="dt" sz="half" idx="10"/>
          </p:nvPr>
        </p:nvSpPr>
        <p:spPr/>
        <p:txBody>
          <a:bodyPr/>
          <a:lstStyle/>
          <a:p>
            <a:fld id="{26357DDE-8610-4162-BE24-4E98BB29DBC1}" type="datetimeFigureOut">
              <a:rPr lang="en-US" smtClean="0"/>
              <a:t>7/8/2026</a:t>
            </a:fld>
            <a:endParaRPr lang="en-US"/>
          </a:p>
        </p:txBody>
      </p:sp>
      <p:sp>
        <p:nvSpPr>
          <p:cNvPr id="6" name="Footer Placeholder 5">
            <a:extLst>
              <a:ext uri="{FF2B5EF4-FFF2-40B4-BE49-F238E27FC236}">
                <a16:creationId xmlns:a16="http://schemas.microsoft.com/office/drawing/2014/main" id="{27CA0CB8-6574-4C7C-8668-993AAE1A94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A0630-C14C-4825-9A18-D65281D0D54C}"/>
              </a:ext>
            </a:extLst>
          </p:cNvPr>
          <p:cNvSpPr>
            <a:spLocks noGrp="1"/>
          </p:cNvSpPr>
          <p:nvPr>
            <p:ph type="sldNum" sz="quarter" idx="12"/>
          </p:nvPr>
        </p:nvSpPr>
        <p:spPr/>
        <p:txBody>
          <a:bodyPr/>
          <a:lstStyle/>
          <a:p>
            <a:fld id="{106CD4C3-3C9E-40EA-BA5F-23DF5167B0B5}" type="slidenum">
              <a:rPr lang="en-US" smtClean="0"/>
              <a:t>‹#›</a:t>
            </a:fld>
            <a:endParaRPr lang="en-US"/>
          </a:p>
        </p:txBody>
      </p:sp>
    </p:spTree>
    <p:extLst>
      <p:ext uri="{BB962C8B-B14F-4D97-AF65-F5344CB8AC3E}">
        <p14:creationId xmlns:p14="http://schemas.microsoft.com/office/powerpoint/2010/main" val="18789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image" Target="../media/image1.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oleObject" Target="../embeddings/oleObject1.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ags" Target="../tags/tag1.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0E330E-E914-489A-9514-A36692EF3D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57F31C-A099-45CF-B5F0-3EAA61F53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97523B-7356-47AE-8C1D-3396AFF6FD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57DDE-8610-4162-BE24-4E98BB29DBC1}" type="datetimeFigureOut">
              <a:rPr lang="en-US" smtClean="0"/>
              <a:t>7/8/2026</a:t>
            </a:fld>
            <a:endParaRPr lang="en-US"/>
          </a:p>
        </p:txBody>
      </p:sp>
      <p:sp>
        <p:nvSpPr>
          <p:cNvPr id="5" name="Footer Placeholder 4">
            <a:extLst>
              <a:ext uri="{FF2B5EF4-FFF2-40B4-BE49-F238E27FC236}">
                <a16:creationId xmlns:a16="http://schemas.microsoft.com/office/drawing/2014/main" id="{94602770-D746-4FC7-A95B-CC2F81E63E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A05785-CDF7-4478-805E-0C930FF04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CD4C3-3C9E-40EA-BA5F-23DF5167B0B5}" type="slidenum">
              <a:rPr lang="en-US" smtClean="0"/>
              <a:t>‹#›</a:t>
            </a:fld>
            <a:endParaRPr lang="en-US"/>
          </a:p>
        </p:txBody>
      </p:sp>
    </p:spTree>
    <p:extLst>
      <p:ext uri="{BB962C8B-B14F-4D97-AF65-F5344CB8AC3E}">
        <p14:creationId xmlns:p14="http://schemas.microsoft.com/office/powerpoint/2010/main" val="1791382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1334325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3" imgW="270" imgH="270" progId="TCLayout.ActiveDocument.1">
                  <p:embed/>
                </p:oleObj>
              </mc:Choice>
              <mc:Fallback>
                <p:oleObj name="think-cell Slide" r:id="rId73" imgW="270" imgH="270" progId="TCLayout.ActiveDocument.1">
                  <p:embed/>
                  <p:pic>
                    <p:nvPicPr>
                      <p:cNvPr id="2" name="Object 1" hidden="1"/>
                      <p:cNvPicPr/>
                      <p:nvPr/>
                    </p:nvPicPr>
                    <p:blipFill>
                      <a:blip r:embed="rId74"/>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12" name="TextBox 11"/>
          <p:cNvSpPr txBox="1"/>
          <p:nvPr userDrawn="1"/>
        </p:nvSpPr>
        <p:spPr>
          <a:xfrm>
            <a:off x="11861923" y="6530099"/>
            <a:ext cx="372218" cy="276999"/>
          </a:xfrm>
          <a:prstGeom prst="rect">
            <a:avLst/>
          </a:prstGeom>
          <a:noFill/>
        </p:spPr>
        <p:txBody>
          <a:bodyPr wrap="none" lIns="91440" tIns="45720" rIns="91440" bIns="4572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7F7F7F"/>
                </a:solidFill>
                <a:latin typeface="+mn-lt"/>
                <a:ea typeface="+mn-ea"/>
                <a:cs typeface="+mn-cs"/>
                <a:sym typeface="Trebuchet MS" panose="020B0603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200" kern="1200" dirty="0">
              <a:solidFill>
                <a:srgbClr val="7F7F7F"/>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1577975" y="174625"/>
            <a:ext cx="9753600" cy="549275"/>
          </a:xfrm>
          <a:prstGeom prst="rect">
            <a:avLst/>
          </a:prstGeom>
        </p:spPr>
        <p:txBody>
          <a:bodyPr vert="horz" wrap="square" lIns="91440" tIns="45720" rIns="91440" bIns="45720" rtlCol="0" anchor="ctr">
            <a:noAutofit/>
          </a:bodyPr>
          <a:lstStyle/>
          <a:p>
            <a:r>
              <a:rPr lang="en-US" dirty="0"/>
              <a:t>Click to add title</a:t>
            </a:r>
          </a:p>
        </p:txBody>
      </p:sp>
      <p:sp>
        <p:nvSpPr>
          <p:cNvPr id="4" name="Text Placeholder 3"/>
          <p:cNvSpPr>
            <a:spLocks noGrp="1"/>
          </p:cNvSpPr>
          <p:nvPr>
            <p:ph type="body" idx="1"/>
          </p:nvPr>
        </p:nvSpPr>
        <p:spPr>
          <a:xfrm>
            <a:off x="266701" y="1615440"/>
            <a:ext cx="11620500" cy="42936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564758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44546A"/>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02569"/>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320040" indent="-219456" algn="l" defTabSz="914400" rtl="0" eaLnBrk="1" latinLnBrk="0" hangingPunct="1">
        <a:lnSpc>
          <a:spcPct val="90000"/>
        </a:lnSpc>
        <a:spcBef>
          <a:spcPts val="0"/>
        </a:spcBef>
        <a:spcAft>
          <a:spcPts val="300"/>
        </a:spcAft>
        <a:buClr>
          <a:srgbClr val="44546A"/>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649224" indent="-219456" algn="l" defTabSz="914400" rtl="0" eaLnBrk="1" latinLnBrk="0" hangingPunct="1">
        <a:lnSpc>
          <a:spcPct val="90000"/>
        </a:lnSpc>
        <a:spcBef>
          <a:spcPts val="0"/>
        </a:spcBef>
        <a:spcAft>
          <a:spcPts val="300"/>
        </a:spcAft>
        <a:buClr>
          <a:srgbClr val="44546A"/>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02569"/>
        </a:buClr>
        <a:buFont typeface="Arial" panose="020B0604020202020204" pitchFamily="34" charset="0"/>
        <a:buChar char="​"/>
        <a:defRPr lang="en-US" sz="1600" b="1" kern="1200">
          <a:solidFill>
            <a:srgbClr val="002569"/>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02569"/>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320040" indent="-219456" algn="l" defTabSz="914400" rtl="0" eaLnBrk="1" latinLnBrk="0" hangingPunct="1">
        <a:lnSpc>
          <a:spcPct val="90000"/>
        </a:lnSpc>
        <a:spcBef>
          <a:spcPts val="0"/>
        </a:spcBef>
        <a:spcAft>
          <a:spcPts val="600"/>
        </a:spcAft>
        <a:buClr>
          <a:srgbClr val="44546A"/>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02569"/>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02569"/>
        </a:buClr>
        <a:buFont typeface="Arial" panose="020B0604020202020204" pitchFamily="34" charset="0"/>
        <a:buChar char="​"/>
        <a:defRPr lang="en-US" sz="5400" b="1" kern="1200" baseline="0" smtClean="0">
          <a:solidFill>
            <a:srgbClr val="002569"/>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02569"/>
        </a:buClr>
        <a:buFont typeface="Arial" panose="020B0604020202020204" pitchFamily="34" charset="0"/>
        <a:buChar char="​"/>
        <a:defRPr lang="en-US" sz="2400" b="1" kern="1200" baseline="0" dirty="0">
          <a:solidFill>
            <a:srgbClr val="002569"/>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16">
          <p15:clr>
            <a:srgbClr val="F26B43"/>
          </p15:clr>
        </p15:guide>
        <p15:guide id="2" pos="166">
          <p15:clr>
            <a:srgbClr val="F26B43"/>
          </p15:clr>
        </p15:guide>
        <p15:guide id="3" pos="7490">
          <p15:clr>
            <a:srgbClr val="F26B43"/>
          </p15:clr>
        </p15:guide>
        <p15:guide id="4" orient="horz" pos="37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8/10/relationships/comments" Target="../comments/modernComment_7FFE5EE2_C480DC9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l.facebook.com/l.php?u=https%3A%2F%2Fow.ly%2FVzgg50YT6qP%3Ffbclid%3DIwZXh0bgNhZW0CMTAAYnJpZBExWElJS3YzOVpwenNCMXNQT3NydGMGYXBwX2lkEDIyMjAzOTE3ODgyMDA4OTIAAR4HwY8Xyzn5xe6kM5hcaiR5EaMLoP-Z8mSMIDkVc8nK7KtrdbGv4VDbN9Xisw_aem_GN82BOF-zgrJ5dQUFrr9rQ&amp;h=AUAHmg8gEwRgxUIV9TgNqBP6dR-eGrEagWM8vMO6cptYASge9Q2vrOE333iLy7Kc8Z12JkUPJkX7JmYz-c0AXopTuUkTcgK7JZIoqeQbYaUS_-rtOPZJqgZwwBGPnoU24TRykJ1SsJ-UtQ&amp;__tn__=-UK*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8/10/relationships/comments" Target="../comments/modernComment_7FFE5F1F_83E8025A.xml"/><Relationship Id="rId1" Type="http://schemas.openxmlformats.org/officeDocument/2006/relationships/slideLayout" Target="../slideLayouts/slideLayout4.xml"/><Relationship Id="rId5" Type="http://schemas.openxmlformats.org/officeDocument/2006/relationships/hyperlink" Target="mailto:Rachele.wray@ks.gov" TargetMode="Externa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07_DEA6D87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7FFE5EF1_33F5DB91.xml"/><Relationship Id="rId1" Type="http://schemas.openxmlformats.org/officeDocument/2006/relationships/slideLayout" Target="../slideLayouts/slideLayout7.xml"/><Relationship Id="rId5" Type="http://schemas.openxmlformats.org/officeDocument/2006/relationships/hyperlink" Target="https://new.express.adobe.com/webpage/LRFlsiQD01SUc" TargetMode="Externa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7FFE5F1C_8DB17D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url8219.awhonn.org/ls/click?upn=u001.7htcCvcO1ZVWn2N9ZYoBgjYleQNnWD19naG-2B-2BiF-2BSc6-2F-2Bkpty37HcWObOl-2BEE4UoOxKWhIiolgGmUSPfHhpTv2dWVsss-2BTt4zWxqCT-2F7Fl8-2BtI-2F2DvB9AnlqorGMULMJO7kZZII3VRvL8-2B5JCpnPLsm9xk6viwZXP-2B-2Fdqs4-2BuXhMUd-2BHTDkZogY1GYqfjHx7QKSXzhP1P0nv2KH-2F9Heoq2gQjhZKWEAklwmO-2BzJ3A4RMDAdC-2BTNmskUK4lMcwhMvtb4iYWAy0dqM7jo9V5fBTVwafUYamSvbsSyU1agoyoIA11bLfcGTMHMeJ0hpCS9-2F4cgXHAXoIVH-2BYNua5ASP2-2BtIqNOs9aFQm05u1FiYV5yFMc7gTlL4fGqCs61-2BD6H2G3tn8O3XYNf7ztRg1tyh2fi1sB7iRQ63pzjaax2YG-2B9E7QpcK-2Bf3o9NhMajJY-2FCElp31Sjk6tPu2n2FS6KTMc655rvtEJMtGEJJ-2F7JLC2qM6n1Hq2aYGjIsTwqDZmGVKfEjJq66b7mmlSu4HHRrZMGmr0xlOrmIzf-2BTkspfDrnTz1A3XC89cS63jL6EPhdpM-2FUErBn6I-2FfTpq0UrY7nRVRHALt-2BocPmX3zbrVDcJaY01vrdwl4-2F702PgbykbO1G8U1syUxV25uTdZeN1rpXK9w-3D-3DsC8O_DOWXMEuRNaVGGbW4APnGmRbmAKDe1CwZkDV5QssKGhyoNM7S5-2BC8tFNiVrq90wm-2FXjEAQ-2B2vAdw-2FmNxeSHvtgmMNyyV3UgcuJ2RrPoYsFjNcGKi2bfbs15f7N-2BgDmpVjc69-2F-2FaMsS6dATayzZy55FaMDG19ksPjn3eWxW9A7dF6xmDqNa56qLP4gn45wkc1ml2N-2Fk7SjBaZXFjfrM-2BdZzQ-3D-3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8/10/relationships/comments" Target="../comments/modernComment_112_DF6C1863.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8/10/relationships/comments" Target="../comments/modernComment_7FFE5F0B_D6CF3A07.xml"/><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technofaq.org/posts/2019/07/targeting-data-collection-are-major-keys/" TargetMode="Externa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38AFC1-7736-407D-BD5A-1C8A54E7E8B1}"/>
              </a:ext>
            </a:extLst>
          </p:cNvPr>
          <p:cNvSpPr/>
          <p:nvPr/>
        </p:nvSpPr>
        <p:spPr>
          <a:xfrm>
            <a:off x="2382" y="6413863"/>
            <a:ext cx="12189618" cy="457200"/>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18741B2D-7190-4007-A8A2-B87C43547758}"/>
              </a:ext>
            </a:extLst>
          </p:cNvPr>
          <p:cNvSpPr/>
          <p:nvPr/>
        </p:nvSpPr>
        <p:spPr>
          <a:xfrm>
            <a:off x="12" y="6334316"/>
            <a:ext cx="12189618" cy="64008"/>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Subtitle 2">
            <a:extLst>
              <a:ext uri="{FF2B5EF4-FFF2-40B4-BE49-F238E27FC236}">
                <a16:creationId xmlns:a16="http://schemas.microsoft.com/office/drawing/2014/main" id="{AE66A3A0-E608-4308-8473-98AA10ABCEB5}"/>
              </a:ext>
            </a:extLst>
          </p:cNvPr>
          <p:cNvSpPr txBox="1">
            <a:spLocks/>
          </p:cNvSpPr>
          <p:nvPr/>
        </p:nvSpPr>
        <p:spPr>
          <a:xfrm>
            <a:off x="825038" y="4455620"/>
            <a:ext cx="10059054"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none" spc="150" baseline="0">
                <a:solidFill>
                  <a:schemeClr val="tx2"/>
                </a:solidFill>
                <a:latin typeface="Montserrat Medium" panose="00000600000000000000" pitchFamily="2" charset="0"/>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150" normalizeH="0" baseline="0" noProof="0" dirty="0">
              <a:ln>
                <a:noFill/>
              </a:ln>
              <a:solidFill>
                <a:srgbClr val="44546A"/>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B391C054-9F4B-4C92-871A-14A094E5902F}"/>
              </a:ext>
            </a:extLst>
          </p:cNvPr>
          <p:cNvCxnSpPr>
            <a:cxnSpLocks/>
          </p:cNvCxnSpPr>
          <p:nvPr/>
        </p:nvCxnSpPr>
        <p:spPr>
          <a:xfrm>
            <a:off x="905744" y="4343400"/>
            <a:ext cx="9876162" cy="0"/>
          </a:xfrm>
          <a:prstGeom prst="line">
            <a:avLst/>
          </a:prstGeom>
          <a:ln w="57150">
            <a:solidFill>
              <a:srgbClr val="2352A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82DCC71-80D9-41FB-967B-21E631A43AFB}"/>
              </a:ext>
            </a:extLst>
          </p:cNvPr>
          <p:cNvSpPr/>
          <p:nvPr/>
        </p:nvSpPr>
        <p:spPr>
          <a:xfrm>
            <a:off x="0" y="0"/>
            <a:ext cx="12192000" cy="790904"/>
          </a:xfrm>
          <a:prstGeom prst="rect">
            <a:avLst/>
          </a:prstGeom>
          <a:solidFill>
            <a:srgbClr val="B3CC5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540A184E-39C4-45E8-A285-4D561C62729A}"/>
              </a:ext>
            </a:extLst>
          </p:cNvPr>
          <p:cNvSpPr>
            <a:spLocks noGrp="1"/>
          </p:cNvSpPr>
          <p:nvPr>
            <p:ph type="ctrTitle"/>
          </p:nvPr>
        </p:nvSpPr>
        <p:spPr>
          <a:xfrm>
            <a:off x="914400" y="2687638"/>
            <a:ext cx="8791662" cy="1655762"/>
          </a:xfrm>
        </p:spPr>
        <p:txBody>
          <a:bodyPr anchor="b">
            <a:normAutofit/>
          </a:bodyPr>
          <a:lstStyle>
            <a:lvl1pPr algn="l">
              <a:lnSpc>
                <a:spcPct val="85000"/>
              </a:lnSpc>
              <a:defRPr sz="4050" spc="-38" baseline="0">
                <a:solidFill>
                  <a:schemeClr val="tx1">
                    <a:lumMod val="85000"/>
                    <a:lumOff val="15000"/>
                  </a:schemeClr>
                </a:solidFill>
                <a:latin typeface="Montserrat" panose="00000500000000000000" pitchFamily="2" charset="0"/>
              </a:defRPr>
            </a:lvl1pPr>
          </a:lstStyle>
          <a:p>
            <a:r>
              <a:rPr lang="en-US" dirty="0">
                <a:latin typeface="+mn-lt"/>
              </a:rPr>
              <a:t>June Learning Forum</a:t>
            </a:r>
          </a:p>
        </p:txBody>
      </p:sp>
      <p:sp>
        <p:nvSpPr>
          <p:cNvPr id="16" name="Freeform: Shape 15">
            <a:extLst>
              <a:ext uri="{FF2B5EF4-FFF2-40B4-BE49-F238E27FC236}">
                <a16:creationId xmlns:a16="http://schemas.microsoft.com/office/drawing/2014/main" id="{AF539115-E227-485C-873C-8FEC7DFAF9E6}"/>
              </a:ext>
            </a:extLst>
          </p:cNvPr>
          <p:cNvSpPr/>
          <p:nvPr/>
        </p:nvSpPr>
        <p:spPr>
          <a:xfrm>
            <a:off x="10526094" y="5257800"/>
            <a:ext cx="1676400" cy="1622594"/>
          </a:xfrm>
          <a:custGeom>
            <a:avLst/>
            <a:gdLst>
              <a:gd name="connsiteX0" fmla="*/ 0 w 3853542"/>
              <a:gd name="connsiteY0" fmla="*/ 2612571 h 2621902"/>
              <a:gd name="connsiteX1" fmla="*/ 3853542 w 3853542"/>
              <a:gd name="connsiteY1" fmla="*/ 2621902 h 2621902"/>
              <a:gd name="connsiteX2" fmla="*/ 3825551 w 3853542"/>
              <a:gd name="connsiteY2" fmla="*/ 0 h 2621902"/>
              <a:gd name="connsiteX3" fmla="*/ 0 w 3853542"/>
              <a:gd name="connsiteY3" fmla="*/ 2612571 h 2621902"/>
            </a:gdLst>
            <a:ahLst/>
            <a:cxnLst>
              <a:cxn ang="0">
                <a:pos x="connsiteX0" y="connsiteY0"/>
              </a:cxn>
              <a:cxn ang="0">
                <a:pos x="connsiteX1" y="connsiteY1"/>
              </a:cxn>
              <a:cxn ang="0">
                <a:pos x="connsiteX2" y="connsiteY2"/>
              </a:cxn>
              <a:cxn ang="0">
                <a:pos x="connsiteX3" y="connsiteY3"/>
              </a:cxn>
            </a:cxnLst>
            <a:rect l="l" t="t" r="r" b="b"/>
            <a:pathLst>
              <a:path w="3853542" h="2621902">
                <a:moveTo>
                  <a:pt x="0" y="2612571"/>
                </a:moveTo>
                <a:lnTo>
                  <a:pt x="3853542" y="2621902"/>
                </a:lnTo>
                <a:lnTo>
                  <a:pt x="3825551" y="0"/>
                </a:lnTo>
                <a:lnTo>
                  <a:pt x="0" y="2612571"/>
                </a:lnTo>
                <a:close/>
              </a:path>
            </a:pathLst>
          </a:cu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CED07B97-E415-4366-B46E-B41A7F0C0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7010" y="6036911"/>
            <a:ext cx="457200" cy="677211"/>
          </a:xfrm>
          <a:prstGeom prst="rect">
            <a:avLst/>
          </a:prstGeom>
        </p:spPr>
      </p:pic>
    </p:spTree>
    <p:extLst>
      <p:ext uri="{BB962C8B-B14F-4D97-AF65-F5344CB8AC3E}">
        <p14:creationId xmlns:p14="http://schemas.microsoft.com/office/powerpoint/2010/main" val="411477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587272-6671-4F43-A2ED-A766FA538DD3}"/>
              </a:ext>
            </a:extLst>
          </p:cNvPr>
          <p:cNvSpPr/>
          <p:nvPr/>
        </p:nvSpPr>
        <p:spPr>
          <a:xfrm>
            <a:off x="2383" y="-13065"/>
            <a:ext cx="4488412" cy="6871063"/>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a:extLst>
              <a:ext uri="{FF2B5EF4-FFF2-40B4-BE49-F238E27FC236}">
                <a16:creationId xmlns:a16="http://schemas.microsoft.com/office/drawing/2014/main" id="{30559C41-0E4E-40E5-9670-1E2A0B167305}"/>
              </a:ext>
            </a:extLst>
          </p:cNvPr>
          <p:cNvSpPr/>
          <p:nvPr/>
        </p:nvSpPr>
        <p:spPr>
          <a:xfrm rot="5400000">
            <a:off x="1110874" y="3379923"/>
            <a:ext cx="6857998" cy="98156"/>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Title 1">
            <a:extLst>
              <a:ext uri="{FF2B5EF4-FFF2-40B4-BE49-F238E27FC236}">
                <a16:creationId xmlns:a16="http://schemas.microsoft.com/office/drawing/2014/main" id="{DACE9F31-3F8D-4E14-8B64-9FD9CAD860BE}"/>
              </a:ext>
            </a:extLst>
          </p:cNvPr>
          <p:cNvSpPr txBox="1">
            <a:spLocks/>
          </p:cNvSpPr>
          <p:nvPr/>
        </p:nvSpPr>
        <p:spPr>
          <a:xfrm>
            <a:off x="160582" y="1908214"/>
            <a:ext cx="4172013" cy="252046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50" kern="1200" spc="-38" baseline="0">
                <a:solidFill>
                  <a:schemeClr val="tx1">
                    <a:lumMod val="85000"/>
                    <a:lumOff val="15000"/>
                  </a:schemeClr>
                </a:solidFill>
                <a:latin typeface="Montserrat" panose="00000500000000000000" pitchFamily="2" charset="0"/>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5400" b="0" i="0" u="none" strike="noStrike" kern="1200" cap="none" spc="-38" normalizeH="0" baseline="0" noProof="0" dirty="0">
                <a:ln>
                  <a:noFill/>
                </a:ln>
                <a:solidFill>
                  <a:prstClr val="black">
                    <a:lumMod val="85000"/>
                    <a:lumOff val="15000"/>
                  </a:prstClr>
                </a:solidFill>
                <a:effectLst/>
                <a:uLnTx/>
                <a:uFillTx/>
                <a:latin typeface="Calibri" panose="020F0502020204030204"/>
                <a:ea typeface="+mj-ea"/>
                <a:cs typeface="+mj-cs"/>
              </a:rPr>
              <a:t>Next Bundle...</a:t>
            </a:r>
          </a:p>
          <a:p>
            <a:pPr marL="0" marR="0" lvl="0" indent="0" algn="l" defTabSz="914400" rtl="0" eaLnBrk="1" fontAlgn="auto" latinLnBrk="0" hangingPunct="1">
              <a:lnSpc>
                <a:spcPct val="85000"/>
              </a:lnSpc>
              <a:spcBef>
                <a:spcPct val="0"/>
              </a:spcBef>
              <a:spcAft>
                <a:spcPts val="0"/>
              </a:spcAft>
              <a:buClrTx/>
              <a:buSzTx/>
              <a:buFontTx/>
              <a:buNone/>
              <a:tabLst/>
              <a:defRPr/>
            </a:pPr>
            <a:endParaRPr lang="en-US" sz="5400" dirty="0">
              <a:solidFill>
                <a:prstClr val="black">
                  <a:lumMod val="85000"/>
                  <a:lumOff val="15000"/>
                </a:prstClr>
              </a:solidFill>
              <a:latin typeface="Calibri" panose="020F0502020204030204"/>
            </a:endParaRPr>
          </a:p>
          <a:p>
            <a:pPr marL="0" marR="0" lvl="0" indent="0" algn="l" defTabSz="914400" rtl="0" eaLnBrk="1" fontAlgn="auto" latinLnBrk="0" hangingPunct="1">
              <a:lnSpc>
                <a:spcPct val="85000"/>
              </a:lnSpc>
              <a:spcBef>
                <a:spcPct val="0"/>
              </a:spcBef>
              <a:spcAft>
                <a:spcPts val="0"/>
              </a:spcAft>
              <a:buClrTx/>
              <a:buSzTx/>
              <a:buFontTx/>
              <a:buNone/>
              <a:tabLst/>
              <a:defRPr/>
            </a:pPr>
            <a:r>
              <a:rPr lang="en-US" sz="5400" dirty="0">
                <a:solidFill>
                  <a:prstClr val="black">
                    <a:lumMod val="85000"/>
                    <a:lumOff val="15000"/>
                  </a:prstClr>
                </a:solidFill>
                <a:latin typeface="Calibri" panose="020F0502020204030204"/>
              </a:rPr>
              <a:t>Jan. 2027</a:t>
            </a:r>
            <a:endParaRPr kumimoji="0" lang="en-US" sz="5400" b="0" i="0" u="none" strike="noStrike" kern="1200" cap="none" spc="-38" normalizeH="0" baseline="0" noProof="0" dirty="0">
              <a:ln>
                <a:noFill/>
              </a:ln>
              <a:solidFill>
                <a:prstClr val="black">
                  <a:lumMod val="85000"/>
                  <a:lumOff val="15000"/>
                </a:prstClr>
              </a:solidFill>
              <a:effectLst/>
              <a:uLnTx/>
              <a:uFillTx/>
              <a:latin typeface="Calibri" panose="020F0502020204030204"/>
              <a:ea typeface="+mj-ea"/>
              <a:cs typeface="+mj-cs"/>
            </a:endParaRPr>
          </a:p>
        </p:txBody>
      </p:sp>
      <p:pic>
        <p:nvPicPr>
          <p:cNvPr id="7" name="Picture 6">
            <a:extLst>
              <a:ext uri="{FF2B5EF4-FFF2-40B4-BE49-F238E27FC236}">
                <a16:creationId xmlns:a16="http://schemas.microsoft.com/office/drawing/2014/main" id="{46EFDCD0-DD97-EBD0-5E06-86FB5A757CCE}"/>
              </a:ext>
            </a:extLst>
          </p:cNvPr>
          <p:cNvPicPr>
            <a:picLocks noChangeAspect="1"/>
          </p:cNvPicPr>
          <p:nvPr/>
        </p:nvPicPr>
        <p:blipFill>
          <a:blip r:embed="rId3"/>
          <a:stretch>
            <a:fillRect/>
          </a:stretch>
        </p:blipFill>
        <p:spPr>
          <a:xfrm>
            <a:off x="5010213" y="201139"/>
            <a:ext cx="5431536" cy="2609267"/>
          </a:xfrm>
          <a:prstGeom prst="rect">
            <a:avLst/>
          </a:prstGeom>
        </p:spPr>
      </p:pic>
      <p:pic>
        <p:nvPicPr>
          <p:cNvPr id="4" name="Picture 3">
            <a:extLst>
              <a:ext uri="{FF2B5EF4-FFF2-40B4-BE49-F238E27FC236}">
                <a16:creationId xmlns:a16="http://schemas.microsoft.com/office/drawing/2014/main" id="{3008228D-AE8D-118B-2E12-5613B8B292E2}"/>
              </a:ext>
            </a:extLst>
          </p:cNvPr>
          <p:cNvPicPr>
            <a:picLocks noChangeAspect="1"/>
          </p:cNvPicPr>
          <p:nvPr/>
        </p:nvPicPr>
        <p:blipFill>
          <a:blip r:embed="rId4"/>
          <a:stretch>
            <a:fillRect/>
          </a:stretch>
        </p:blipFill>
        <p:spPr>
          <a:xfrm>
            <a:off x="6945869" y="2249356"/>
            <a:ext cx="4596982" cy="4206240"/>
          </a:xfrm>
          <a:prstGeom prst="rect">
            <a:avLst/>
          </a:prstGeom>
        </p:spPr>
      </p:pic>
    </p:spTree>
    <p:extLst>
      <p:ext uri="{BB962C8B-B14F-4D97-AF65-F5344CB8AC3E}">
        <p14:creationId xmlns:p14="http://schemas.microsoft.com/office/powerpoint/2010/main" val="329677941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587272-6671-4F43-A2ED-A766FA538DD3}"/>
              </a:ext>
            </a:extLst>
          </p:cNvPr>
          <p:cNvSpPr/>
          <p:nvPr/>
        </p:nvSpPr>
        <p:spPr>
          <a:xfrm>
            <a:off x="25706" y="-6531"/>
            <a:ext cx="4488412" cy="6864532"/>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sz="4800" dirty="0">
                <a:solidFill>
                  <a:schemeClr val="tx1"/>
                </a:solidFill>
              </a:rPr>
              <a:t>Rapid Response</a:t>
            </a:r>
          </a:p>
          <a:p>
            <a:endParaRPr lang="en-US" sz="4800" dirty="0">
              <a:solidFill>
                <a:schemeClr val="tx1"/>
              </a:solidFill>
            </a:endParaRPr>
          </a:p>
          <a:p>
            <a:r>
              <a:rPr lang="en-US" sz="4800" dirty="0">
                <a:solidFill>
                  <a:schemeClr val="tx1"/>
                </a:solidFill>
              </a:rPr>
              <a:t>Tying the </a:t>
            </a:r>
          </a:p>
          <a:p>
            <a:r>
              <a:rPr lang="en-US" sz="4800" dirty="0">
                <a:solidFill>
                  <a:schemeClr val="tx1"/>
                </a:solidFill>
              </a:rPr>
              <a:t>two bundles together.</a:t>
            </a:r>
          </a:p>
          <a:p>
            <a:endParaRPr lang="en-US" sz="4800" dirty="0">
              <a:solidFill>
                <a:schemeClr val="tx1"/>
              </a:solidFill>
            </a:endParaRPr>
          </a:p>
          <a:p>
            <a:r>
              <a:rPr lang="en-US" sz="1400" dirty="0">
                <a:solidFill>
                  <a:schemeClr val="bg1"/>
                </a:solidFill>
                <a:hlinkClick r:id="rId2">
                  <a:extLst>
                    <a:ext uri="{A12FA001-AC4F-418D-AE19-62706E023703}">
                      <ahyp:hlinkClr xmlns:ahyp="http://schemas.microsoft.com/office/drawing/2018/hyperlinkcolor" val="tx"/>
                    </a:ext>
                  </a:extLst>
                </a:hlinkClick>
              </a:rPr>
              <a:t>PPH and Short Term Risk of Cardiovascular Disease Article</a:t>
            </a:r>
            <a:endParaRPr lang="en-US" sz="1400" dirty="0">
              <a:solidFill>
                <a:schemeClr val="bg1"/>
              </a:solidFill>
            </a:endParaRPr>
          </a:p>
        </p:txBody>
      </p:sp>
      <p:sp>
        <p:nvSpPr>
          <p:cNvPr id="6" name="Rectangle 5">
            <a:extLst>
              <a:ext uri="{FF2B5EF4-FFF2-40B4-BE49-F238E27FC236}">
                <a16:creationId xmlns:a16="http://schemas.microsoft.com/office/drawing/2014/main" id="{30559C41-0E4E-40E5-9670-1E2A0B167305}"/>
              </a:ext>
            </a:extLst>
          </p:cNvPr>
          <p:cNvSpPr/>
          <p:nvPr/>
        </p:nvSpPr>
        <p:spPr>
          <a:xfrm rot="5400000">
            <a:off x="1110874" y="3379923"/>
            <a:ext cx="6857998" cy="98156"/>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Title 1">
            <a:extLst>
              <a:ext uri="{FF2B5EF4-FFF2-40B4-BE49-F238E27FC236}">
                <a16:creationId xmlns:a16="http://schemas.microsoft.com/office/drawing/2014/main" id="{DACE9F31-3F8D-4E14-8B64-9FD9CAD860BE}"/>
              </a:ext>
            </a:extLst>
          </p:cNvPr>
          <p:cNvSpPr txBox="1">
            <a:spLocks/>
          </p:cNvSpPr>
          <p:nvPr/>
        </p:nvSpPr>
        <p:spPr>
          <a:xfrm>
            <a:off x="206532" y="1269808"/>
            <a:ext cx="4172013" cy="191849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050" kern="1200" spc="-38" baseline="0">
                <a:solidFill>
                  <a:schemeClr val="tx1">
                    <a:lumMod val="85000"/>
                    <a:lumOff val="15000"/>
                  </a:schemeClr>
                </a:solidFill>
                <a:latin typeface="Montserrat" panose="00000500000000000000" pitchFamily="2" charset="0"/>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US" sz="4050" b="0" i="0" u="none" strike="noStrike" kern="1200" cap="none" spc="-38" normalizeH="0" baseline="0" noProof="0" dirty="0">
              <a:ln>
                <a:noFill/>
              </a:ln>
              <a:solidFill>
                <a:prstClr val="black">
                  <a:lumMod val="85000"/>
                  <a:lumOff val="15000"/>
                </a:prstClr>
              </a:solidFill>
              <a:effectLst/>
              <a:uLnTx/>
              <a:uFillTx/>
              <a:latin typeface="Calibri" panose="020F0502020204030204"/>
              <a:ea typeface="+mj-ea"/>
              <a:cs typeface="+mj-cs"/>
            </a:endParaRPr>
          </a:p>
        </p:txBody>
      </p:sp>
      <p:pic>
        <p:nvPicPr>
          <p:cNvPr id="3074" name="Picture 2" descr="May be an image of text">
            <a:extLst>
              <a:ext uri="{FF2B5EF4-FFF2-40B4-BE49-F238E27FC236}">
                <a16:creationId xmlns:a16="http://schemas.microsoft.com/office/drawing/2014/main" id="{5336D8D3-F78A-C753-44B7-ADB5A5E8BDB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694944" y="474051"/>
            <a:ext cx="7046414" cy="590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50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8031-864C-7F3C-F2AD-773688B315B8}"/>
              </a:ext>
            </a:extLst>
          </p:cNvPr>
          <p:cNvSpPr>
            <a:spLocks noGrp="1"/>
          </p:cNvSpPr>
          <p:nvPr>
            <p:ph type="title"/>
          </p:nvPr>
        </p:nvSpPr>
        <p:spPr>
          <a:xfrm>
            <a:off x="3718704" y="253600"/>
            <a:ext cx="2600626" cy="899255"/>
          </a:xfrm>
        </p:spPr>
        <p:txBody>
          <a:bodyPr>
            <a:normAutofit/>
          </a:bodyPr>
          <a:lstStyle/>
          <a:p>
            <a:r>
              <a:rPr lang="en-US" sz="3200" b="1" dirty="0">
                <a:solidFill>
                  <a:srgbClr val="002060"/>
                </a:solidFill>
                <a:latin typeface="Calibri" panose="020F0502020204030204" pitchFamily="34" charset="0"/>
              </a:rPr>
              <a:t>Rachele Wray</a:t>
            </a:r>
          </a:p>
        </p:txBody>
      </p:sp>
      <p:pic>
        <p:nvPicPr>
          <p:cNvPr id="5" name="Content Placeholder 4">
            <a:extLst>
              <a:ext uri="{FF2B5EF4-FFF2-40B4-BE49-F238E27FC236}">
                <a16:creationId xmlns:a16="http://schemas.microsoft.com/office/drawing/2014/main" id="{63D02C1D-B06C-61BE-8FA1-34736FADE199}"/>
              </a:ext>
            </a:extLst>
          </p:cNvPr>
          <p:cNvPicPr>
            <a:picLocks noGrp="1" noChangeAspect="1"/>
          </p:cNvPicPr>
          <p:nvPr>
            <p:ph sz="half" idx="1"/>
          </p:nvPr>
        </p:nvPicPr>
        <p:blipFill>
          <a:blip r:embed="rId3"/>
          <a:stretch>
            <a:fillRect/>
          </a:stretch>
        </p:blipFill>
        <p:spPr>
          <a:xfrm>
            <a:off x="7859570" y="1221866"/>
            <a:ext cx="2730719" cy="3413398"/>
          </a:xfrm>
          <a:prstGeom prst="rect">
            <a:avLst/>
          </a:prstGeom>
        </p:spPr>
      </p:pic>
      <p:sp>
        <p:nvSpPr>
          <p:cNvPr id="4" name="Content Placeholder 3">
            <a:extLst>
              <a:ext uri="{FF2B5EF4-FFF2-40B4-BE49-F238E27FC236}">
                <a16:creationId xmlns:a16="http://schemas.microsoft.com/office/drawing/2014/main" id="{CF8FE5F4-7CE2-7B2E-62ED-57E133F7CFB6}"/>
              </a:ext>
            </a:extLst>
          </p:cNvPr>
          <p:cNvSpPr>
            <a:spLocks noGrp="1"/>
          </p:cNvSpPr>
          <p:nvPr>
            <p:ph sz="half" idx="2"/>
          </p:nvPr>
        </p:nvSpPr>
        <p:spPr>
          <a:xfrm>
            <a:off x="1363751" y="1221866"/>
            <a:ext cx="6083060" cy="3935943"/>
          </a:xfrm>
        </p:spPr>
        <p:txBody>
          <a:bodyPr>
            <a:normAutofit lnSpcReduction="10000"/>
          </a:bodyPr>
          <a:lstStyle/>
          <a:p>
            <a:pPr marL="0" indent="0">
              <a:buNone/>
            </a:pPr>
            <a:r>
              <a:rPr lang="en-US" sz="1800" i="1" dirty="0">
                <a:effectLst/>
                <a:latin typeface="Aptos" panose="020B0004020202020204" pitchFamily="34" charset="0"/>
                <a:ea typeface="Aptos" panose="020B0004020202020204" pitchFamily="34" charset="0"/>
                <a:cs typeface="Aptos" panose="020B0004020202020204" pitchFamily="34" charset="0"/>
              </a:rPr>
              <a:t>Rachele Wray is a program manager for the Kansas Department of Health and Environment - Division of Healthcare Finance's CMS funded Transforming Maternal Health cooperative grant. She has over </a:t>
            </a:r>
            <a:r>
              <a:rPr lang="en-US" sz="1800" i="1" dirty="0">
                <a:latin typeface="Aptos" panose="020B0004020202020204" pitchFamily="34" charset="0"/>
                <a:ea typeface="Aptos" panose="020B0004020202020204" pitchFamily="34" charset="0"/>
                <a:cs typeface="Aptos" panose="020B0004020202020204" pitchFamily="34" charset="0"/>
              </a:rPr>
              <a:t>seven </a:t>
            </a:r>
            <a:r>
              <a:rPr lang="en-US" sz="1800" i="1" dirty="0">
                <a:effectLst/>
                <a:latin typeface="Aptos" panose="020B0004020202020204" pitchFamily="34" charset="0"/>
                <a:ea typeface="Aptos" panose="020B0004020202020204" pitchFamily="34" charset="0"/>
                <a:cs typeface="Aptos" panose="020B0004020202020204" pitchFamily="34" charset="0"/>
              </a:rPr>
              <a:t>years of experience leading and supporting initiatives and technical assistance centers focused on maternal health, behavioral health, and suicide prevention education. </a:t>
            </a:r>
          </a:p>
          <a:p>
            <a:pPr marL="0" indent="0">
              <a:buNone/>
            </a:pPr>
            <a:r>
              <a:rPr lang="en-US" sz="1800" i="1" dirty="0">
                <a:effectLst/>
                <a:latin typeface="Aptos" panose="020B0004020202020204" pitchFamily="34" charset="0"/>
                <a:ea typeface="Aptos" panose="020B0004020202020204" pitchFamily="34" charset="0"/>
                <a:cs typeface="Aptos" panose="020B0004020202020204" pitchFamily="34" charset="0"/>
              </a:rPr>
              <a:t>Rachele’s work focuses on addressing behavioral health needs and the social and environmental factors that influence maternal health and well-being. She holds graduate degrees in Public Health and Public Affairs from the University of Missouri and is a Certified Health Education Specialist (CHES). She is passionate about advancing collaborative, community-centered approaches that support women, children and families.</a:t>
            </a:r>
            <a:r>
              <a:rPr lang="en-US" sz="1800" dirty="0">
                <a:effectLst/>
                <a:latin typeface="Aptos" panose="020B0004020202020204" pitchFamily="34" charset="0"/>
                <a:ea typeface="Aptos" panose="020B0004020202020204" pitchFamily="34" charset="0"/>
                <a:cs typeface="Aptos" panose="020B0004020202020204" pitchFamily="34" charset="0"/>
              </a:rPr>
              <a:t> </a:t>
            </a:r>
            <a:br>
              <a:rPr lang="en-US" sz="1800" dirty="0">
                <a:effectLst/>
                <a:latin typeface="Aptos" panose="020B0004020202020204" pitchFamily="34" charset="0"/>
                <a:ea typeface="Aptos" panose="020B0004020202020204" pitchFamily="34" charset="0"/>
                <a:cs typeface="Aptos" panose="020B0004020202020204" pitchFamily="34" charset="0"/>
              </a:rPr>
            </a:b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pic>
        <p:nvPicPr>
          <p:cNvPr id="6" name="Picture 5">
            <a:extLst>
              <a:ext uri="{FF2B5EF4-FFF2-40B4-BE49-F238E27FC236}">
                <a16:creationId xmlns:a16="http://schemas.microsoft.com/office/drawing/2014/main" id="{E2F37E0A-38EC-E276-B054-FAF9A3625F68}"/>
              </a:ext>
            </a:extLst>
          </p:cNvPr>
          <p:cNvPicPr>
            <a:picLocks noChangeAspect="1"/>
          </p:cNvPicPr>
          <p:nvPr/>
        </p:nvPicPr>
        <p:blipFill>
          <a:blip r:embed="rId4"/>
          <a:stretch>
            <a:fillRect/>
          </a:stretch>
        </p:blipFill>
        <p:spPr>
          <a:xfrm>
            <a:off x="5164988" y="5043842"/>
            <a:ext cx="1862024" cy="1228683"/>
          </a:xfrm>
          <a:prstGeom prst="rect">
            <a:avLst/>
          </a:prstGeom>
        </p:spPr>
      </p:pic>
      <p:sp>
        <p:nvSpPr>
          <p:cNvPr id="7" name="TextBox 6">
            <a:extLst>
              <a:ext uri="{FF2B5EF4-FFF2-40B4-BE49-F238E27FC236}">
                <a16:creationId xmlns:a16="http://schemas.microsoft.com/office/drawing/2014/main" id="{34203542-115B-9740-4331-FC424C0D571E}"/>
              </a:ext>
            </a:extLst>
          </p:cNvPr>
          <p:cNvSpPr txBox="1"/>
          <p:nvPr/>
        </p:nvSpPr>
        <p:spPr>
          <a:xfrm>
            <a:off x="1363751" y="4965687"/>
            <a:ext cx="3518140" cy="1384995"/>
          </a:xfrm>
          <a:prstGeom prst="rect">
            <a:avLst/>
          </a:prstGeom>
          <a:noFill/>
        </p:spPr>
        <p:txBody>
          <a:bodyPr wrap="square" rtlCol="0">
            <a:spAutoFit/>
          </a:bodyPr>
          <a:lstStyle/>
          <a:p>
            <a:pPr marL="0" marR="0" indent="0">
              <a:spcBef>
                <a:spcPts val="0"/>
              </a:spcBef>
              <a:spcAft>
                <a:spcPts val="0"/>
              </a:spcAft>
              <a:buNone/>
            </a:pPr>
            <a:r>
              <a:rPr lang="en-US" sz="1400" b="1" dirty="0">
                <a:solidFill>
                  <a:srgbClr val="212121"/>
                </a:solidFill>
                <a:effectLst/>
                <a:latin typeface="Calibri" panose="020F0502020204030204" pitchFamily="34" charset="0"/>
                <a:ea typeface="Aptos" panose="020B0004020202020204" pitchFamily="34" charset="0"/>
                <a:cs typeface="Aptos" panose="020B0004020202020204" pitchFamily="34" charset="0"/>
              </a:rPr>
              <a:t>Rachele Wray, MPH, MPA, CHES</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400" dirty="0" err="1">
                <a:solidFill>
                  <a:srgbClr val="212121"/>
                </a:solidFill>
                <a:effectLst/>
                <a:latin typeface="Calibri" panose="020F0502020204030204" pitchFamily="34" charset="0"/>
                <a:ea typeface="Aptos" panose="020B0004020202020204" pitchFamily="34" charset="0"/>
                <a:cs typeface="Aptos" panose="020B0004020202020204" pitchFamily="34" charset="0"/>
              </a:rPr>
              <a:t>TMaH</a:t>
            </a:r>
            <a:r>
              <a:rPr lang="en-US" sz="1400" dirty="0">
                <a:solidFill>
                  <a:srgbClr val="212121"/>
                </a:solidFill>
                <a:effectLst/>
                <a:latin typeface="Calibri" panose="020F0502020204030204" pitchFamily="34" charset="0"/>
                <a:ea typeface="Aptos" panose="020B0004020202020204" pitchFamily="34" charset="0"/>
                <a:cs typeface="Aptos" panose="020B0004020202020204" pitchFamily="34" charset="0"/>
              </a:rPr>
              <a:t> Program Manager</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400" dirty="0">
                <a:effectLst/>
                <a:latin typeface="Calibri" panose="020F0502020204030204" pitchFamily="34" charset="0"/>
                <a:ea typeface="Aptos" panose="020B0004020202020204" pitchFamily="34" charset="0"/>
                <a:cs typeface="Aptos" panose="020B0004020202020204" pitchFamily="34" charset="0"/>
              </a:rPr>
              <a:t>Kansas Department of Health &amp; Environment</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400" dirty="0">
                <a:effectLst/>
                <a:latin typeface="Calibri" panose="020F0502020204030204" pitchFamily="34" charset="0"/>
                <a:ea typeface="Aptos" panose="020B0004020202020204" pitchFamily="34" charset="0"/>
                <a:cs typeface="Aptos" panose="020B0004020202020204" pitchFamily="34" charset="0"/>
              </a:rPr>
              <a:t>Division of Health Care Finance</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400" dirty="0">
                <a:effectLst/>
                <a:latin typeface="Calibri" panose="020F0502020204030204" pitchFamily="34" charset="0"/>
                <a:ea typeface="Aptos" panose="020B0004020202020204" pitchFamily="34" charset="0"/>
                <a:cs typeface="Aptos" panose="020B0004020202020204" pitchFamily="34" charset="0"/>
              </a:rPr>
              <a:t>Phone: (785) 631-0704</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400" dirty="0">
                <a:effectLst/>
                <a:latin typeface="Calibri" panose="020F0502020204030204" pitchFamily="34" charset="0"/>
                <a:ea typeface="Aptos" panose="020B0004020202020204" pitchFamily="34" charset="0"/>
                <a:cs typeface="Aptos" panose="020B0004020202020204" pitchFamily="34" charset="0"/>
              </a:rPr>
              <a:t>Email: </a:t>
            </a:r>
            <a:r>
              <a:rPr lang="en-US" sz="1400" u="sng" dirty="0">
                <a:solidFill>
                  <a:srgbClr val="467886"/>
                </a:solidFill>
                <a:effectLst/>
                <a:latin typeface="Calibri" panose="020F0502020204030204" pitchFamily="34" charset="0"/>
                <a:ea typeface="Aptos" panose="020B0004020202020204" pitchFamily="34" charset="0"/>
                <a:cs typeface="Aptos" panose="020B0004020202020204" pitchFamily="34" charset="0"/>
                <a:hlinkClick r:id="rId5"/>
              </a:rPr>
              <a:t>Rachele.wray@ks.gov</a:t>
            </a:r>
            <a:r>
              <a:rPr lang="en-US" sz="1400" dirty="0">
                <a:effectLst/>
                <a:latin typeface="Calibri" panose="020F0502020204030204" pitchFamily="34" charset="0"/>
                <a:ea typeface="Aptos" panose="020B0004020202020204" pitchFamily="34"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13020250"/>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38AFC1-7736-407D-BD5A-1C8A54E7E8B1}"/>
              </a:ext>
            </a:extLst>
          </p:cNvPr>
          <p:cNvSpPr/>
          <p:nvPr/>
        </p:nvSpPr>
        <p:spPr>
          <a:xfrm>
            <a:off x="2382" y="6413863"/>
            <a:ext cx="12189618" cy="457200"/>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18741B2D-7190-4007-A8A2-B87C43547758}"/>
              </a:ext>
            </a:extLst>
          </p:cNvPr>
          <p:cNvSpPr/>
          <p:nvPr/>
        </p:nvSpPr>
        <p:spPr>
          <a:xfrm>
            <a:off x="12" y="6334316"/>
            <a:ext cx="12189618" cy="64008"/>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Subtitle 2">
            <a:extLst>
              <a:ext uri="{FF2B5EF4-FFF2-40B4-BE49-F238E27FC236}">
                <a16:creationId xmlns:a16="http://schemas.microsoft.com/office/drawing/2014/main" id="{AE66A3A0-E608-4308-8473-98AA10ABCEB5}"/>
              </a:ext>
            </a:extLst>
          </p:cNvPr>
          <p:cNvSpPr txBox="1">
            <a:spLocks/>
          </p:cNvSpPr>
          <p:nvPr/>
        </p:nvSpPr>
        <p:spPr>
          <a:xfrm>
            <a:off x="825038" y="4455620"/>
            <a:ext cx="10059054"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none" spc="150" baseline="0">
                <a:solidFill>
                  <a:schemeClr val="tx2"/>
                </a:solidFill>
                <a:latin typeface="Montserrat Medium" panose="00000600000000000000" pitchFamily="2" charset="0"/>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150" normalizeH="0" baseline="0" noProof="0" dirty="0">
                <a:ln>
                  <a:noFill/>
                </a:ln>
                <a:solidFill>
                  <a:srgbClr val="44546A"/>
                </a:solidFill>
                <a:effectLst/>
                <a:uLnTx/>
                <a:uFillTx/>
                <a:latin typeface="Calibri" panose="020F0502020204030204"/>
                <a:ea typeface="+mn-ea"/>
                <a:cs typeface="+mn-cs"/>
              </a:rPr>
              <a:t>Aug. 25 Learning Forum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rgbClr val="44546A"/>
                </a:solidFill>
                <a:latin typeface="Calibri" panose="020F0502020204030204"/>
              </a:rPr>
              <a:t>Individual TA</a:t>
            </a:r>
            <a:endParaRPr kumimoji="0" lang="en-US" sz="2400" b="0" i="0" u="none" strike="noStrike" kern="1200" cap="none" spc="150" normalizeH="0" baseline="0" noProof="0" dirty="0">
              <a:ln>
                <a:noFill/>
              </a:ln>
              <a:solidFill>
                <a:srgbClr val="44546A"/>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B391C054-9F4B-4C92-871A-14A094E5902F}"/>
              </a:ext>
            </a:extLst>
          </p:cNvPr>
          <p:cNvCxnSpPr>
            <a:cxnSpLocks/>
          </p:cNvCxnSpPr>
          <p:nvPr/>
        </p:nvCxnSpPr>
        <p:spPr>
          <a:xfrm>
            <a:off x="905744" y="4343400"/>
            <a:ext cx="9876162" cy="0"/>
          </a:xfrm>
          <a:prstGeom prst="line">
            <a:avLst/>
          </a:prstGeom>
          <a:ln w="57150">
            <a:solidFill>
              <a:srgbClr val="2352A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82DCC71-80D9-41FB-967B-21E631A43AFB}"/>
              </a:ext>
            </a:extLst>
          </p:cNvPr>
          <p:cNvSpPr/>
          <p:nvPr/>
        </p:nvSpPr>
        <p:spPr>
          <a:xfrm>
            <a:off x="0" y="0"/>
            <a:ext cx="12192000" cy="790904"/>
          </a:xfrm>
          <a:prstGeom prst="rect">
            <a:avLst/>
          </a:prstGeom>
          <a:solidFill>
            <a:srgbClr val="B3CC5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540A184E-39C4-45E8-A285-4D561C62729A}"/>
              </a:ext>
            </a:extLst>
          </p:cNvPr>
          <p:cNvSpPr>
            <a:spLocks noGrp="1"/>
          </p:cNvSpPr>
          <p:nvPr>
            <p:ph type="ctrTitle"/>
          </p:nvPr>
        </p:nvSpPr>
        <p:spPr>
          <a:xfrm>
            <a:off x="914400" y="2687638"/>
            <a:ext cx="7543800" cy="1655762"/>
          </a:xfrm>
        </p:spPr>
        <p:txBody>
          <a:bodyPr anchor="b">
            <a:normAutofit/>
          </a:bodyPr>
          <a:lstStyle>
            <a:lvl1pPr algn="l">
              <a:lnSpc>
                <a:spcPct val="85000"/>
              </a:lnSpc>
              <a:defRPr sz="4050" spc="-38" baseline="0">
                <a:solidFill>
                  <a:schemeClr val="tx1">
                    <a:lumMod val="85000"/>
                    <a:lumOff val="15000"/>
                  </a:schemeClr>
                </a:solidFill>
                <a:latin typeface="Montserrat" panose="00000500000000000000" pitchFamily="2" charset="0"/>
              </a:defRPr>
            </a:lvl1pPr>
          </a:lstStyle>
          <a:p>
            <a:r>
              <a:rPr lang="en-US" dirty="0">
                <a:latin typeface="+mn-lt"/>
              </a:rPr>
              <a:t>Next Steps</a:t>
            </a:r>
          </a:p>
        </p:txBody>
      </p:sp>
      <p:sp>
        <p:nvSpPr>
          <p:cNvPr id="16" name="Freeform: Shape 15">
            <a:extLst>
              <a:ext uri="{FF2B5EF4-FFF2-40B4-BE49-F238E27FC236}">
                <a16:creationId xmlns:a16="http://schemas.microsoft.com/office/drawing/2014/main" id="{AF539115-E227-485C-873C-8FEC7DFAF9E6}"/>
              </a:ext>
            </a:extLst>
          </p:cNvPr>
          <p:cNvSpPr/>
          <p:nvPr/>
        </p:nvSpPr>
        <p:spPr>
          <a:xfrm>
            <a:off x="10526094" y="5257800"/>
            <a:ext cx="1676400" cy="1622594"/>
          </a:xfrm>
          <a:custGeom>
            <a:avLst/>
            <a:gdLst>
              <a:gd name="connsiteX0" fmla="*/ 0 w 3853542"/>
              <a:gd name="connsiteY0" fmla="*/ 2612571 h 2621902"/>
              <a:gd name="connsiteX1" fmla="*/ 3853542 w 3853542"/>
              <a:gd name="connsiteY1" fmla="*/ 2621902 h 2621902"/>
              <a:gd name="connsiteX2" fmla="*/ 3825551 w 3853542"/>
              <a:gd name="connsiteY2" fmla="*/ 0 h 2621902"/>
              <a:gd name="connsiteX3" fmla="*/ 0 w 3853542"/>
              <a:gd name="connsiteY3" fmla="*/ 2612571 h 2621902"/>
            </a:gdLst>
            <a:ahLst/>
            <a:cxnLst>
              <a:cxn ang="0">
                <a:pos x="connsiteX0" y="connsiteY0"/>
              </a:cxn>
              <a:cxn ang="0">
                <a:pos x="connsiteX1" y="connsiteY1"/>
              </a:cxn>
              <a:cxn ang="0">
                <a:pos x="connsiteX2" y="connsiteY2"/>
              </a:cxn>
              <a:cxn ang="0">
                <a:pos x="connsiteX3" y="connsiteY3"/>
              </a:cxn>
            </a:cxnLst>
            <a:rect l="l" t="t" r="r" b="b"/>
            <a:pathLst>
              <a:path w="3853542" h="2621902">
                <a:moveTo>
                  <a:pt x="0" y="2612571"/>
                </a:moveTo>
                <a:lnTo>
                  <a:pt x="3853542" y="2621902"/>
                </a:lnTo>
                <a:lnTo>
                  <a:pt x="3825551" y="0"/>
                </a:lnTo>
                <a:lnTo>
                  <a:pt x="0" y="2612571"/>
                </a:lnTo>
                <a:close/>
              </a:path>
            </a:pathLst>
          </a:cu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CED07B97-E415-4366-B46E-B41A7F0C0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7010" y="6036911"/>
            <a:ext cx="457200" cy="677211"/>
          </a:xfrm>
          <a:prstGeom prst="rect">
            <a:avLst/>
          </a:prstGeom>
        </p:spPr>
      </p:pic>
    </p:spTree>
    <p:extLst>
      <p:ext uri="{BB962C8B-B14F-4D97-AF65-F5344CB8AC3E}">
        <p14:creationId xmlns:p14="http://schemas.microsoft.com/office/powerpoint/2010/main" val="373547633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38AFC1-7736-407D-BD5A-1C8A54E7E8B1}"/>
              </a:ext>
            </a:extLst>
          </p:cNvPr>
          <p:cNvSpPr/>
          <p:nvPr/>
        </p:nvSpPr>
        <p:spPr>
          <a:xfrm>
            <a:off x="2382" y="6413863"/>
            <a:ext cx="12189618" cy="457200"/>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18741B2D-7190-4007-A8A2-B87C43547758}"/>
              </a:ext>
            </a:extLst>
          </p:cNvPr>
          <p:cNvSpPr/>
          <p:nvPr/>
        </p:nvSpPr>
        <p:spPr>
          <a:xfrm>
            <a:off x="12" y="6334316"/>
            <a:ext cx="12189618" cy="64008"/>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Subtitle 2">
            <a:extLst>
              <a:ext uri="{FF2B5EF4-FFF2-40B4-BE49-F238E27FC236}">
                <a16:creationId xmlns:a16="http://schemas.microsoft.com/office/drawing/2014/main" id="{AE66A3A0-E608-4308-8473-98AA10ABCEB5}"/>
              </a:ext>
            </a:extLst>
          </p:cNvPr>
          <p:cNvSpPr txBox="1">
            <a:spLocks/>
          </p:cNvSpPr>
          <p:nvPr/>
        </p:nvSpPr>
        <p:spPr>
          <a:xfrm>
            <a:off x="825038" y="4455620"/>
            <a:ext cx="10059054"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none" spc="150" baseline="0">
                <a:solidFill>
                  <a:schemeClr val="tx2"/>
                </a:solidFill>
                <a:latin typeface="Montserrat Medium" panose="00000600000000000000" pitchFamily="2" charset="0"/>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150" normalizeH="0" baseline="0" noProof="0" dirty="0">
              <a:ln>
                <a:noFill/>
              </a:ln>
              <a:solidFill>
                <a:srgbClr val="44546A"/>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82DCC71-80D9-41FB-967B-21E631A43AFB}"/>
              </a:ext>
            </a:extLst>
          </p:cNvPr>
          <p:cNvSpPr/>
          <p:nvPr/>
        </p:nvSpPr>
        <p:spPr>
          <a:xfrm>
            <a:off x="0" y="0"/>
            <a:ext cx="12192000" cy="790904"/>
          </a:xfrm>
          <a:prstGeom prst="rect">
            <a:avLst/>
          </a:prstGeom>
          <a:solidFill>
            <a:srgbClr val="B3CC5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F539115-E227-485C-873C-8FEC7DFAF9E6}"/>
              </a:ext>
            </a:extLst>
          </p:cNvPr>
          <p:cNvSpPr/>
          <p:nvPr/>
        </p:nvSpPr>
        <p:spPr>
          <a:xfrm>
            <a:off x="10526094" y="5257800"/>
            <a:ext cx="1676400" cy="1622594"/>
          </a:xfrm>
          <a:custGeom>
            <a:avLst/>
            <a:gdLst>
              <a:gd name="connsiteX0" fmla="*/ 0 w 3853542"/>
              <a:gd name="connsiteY0" fmla="*/ 2612571 h 2621902"/>
              <a:gd name="connsiteX1" fmla="*/ 3853542 w 3853542"/>
              <a:gd name="connsiteY1" fmla="*/ 2621902 h 2621902"/>
              <a:gd name="connsiteX2" fmla="*/ 3825551 w 3853542"/>
              <a:gd name="connsiteY2" fmla="*/ 0 h 2621902"/>
              <a:gd name="connsiteX3" fmla="*/ 0 w 3853542"/>
              <a:gd name="connsiteY3" fmla="*/ 2612571 h 2621902"/>
            </a:gdLst>
            <a:ahLst/>
            <a:cxnLst>
              <a:cxn ang="0">
                <a:pos x="connsiteX0" y="connsiteY0"/>
              </a:cxn>
              <a:cxn ang="0">
                <a:pos x="connsiteX1" y="connsiteY1"/>
              </a:cxn>
              <a:cxn ang="0">
                <a:pos x="connsiteX2" y="connsiteY2"/>
              </a:cxn>
              <a:cxn ang="0">
                <a:pos x="connsiteX3" y="connsiteY3"/>
              </a:cxn>
            </a:cxnLst>
            <a:rect l="l" t="t" r="r" b="b"/>
            <a:pathLst>
              <a:path w="3853542" h="2621902">
                <a:moveTo>
                  <a:pt x="0" y="2612571"/>
                </a:moveTo>
                <a:lnTo>
                  <a:pt x="3853542" y="2621902"/>
                </a:lnTo>
                <a:lnTo>
                  <a:pt x="3825551" y="0"/>
                </a:lnTo>
                <a:lnTo>
                  <a:pt x="0" y="2612571"/>
                </a:lnTo>
                <a:close/>
              </a:path>
            </a:pathLst>
          </a:cu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CED07B97-E415-4366-B46E-B41A7F0C03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7010" y="6036911"/>
            <a:ext cx="457200" cy="677211"/>
          </a:xfrm>
          <a:prstGeom prst="rect">
            <a:avLst/>
          </a:prstGeom>
        </p:spPr>
      </p:pic>
      <p:pic>
        <p:nvPicPr>
          <p:cNvPr id="5" name="Picture 4" descr="A person holding a baby&#10;&#10;AI-generated content may be incorrect.">
            <a:extLst>
              <a:ext uri="{FF2B5EF4-FFF2-40B4-BE49-F238E27FC236}">
                <a16:creationId xmlns:a16="http://schemas.microsoft.com/office/drawing/2014/main" id="{062C146E-777B-B591-53DA-1B6C003D9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182" y="976208"/>
            <a:ext cx="5318885" cy="5318885"/>
          </a:xfrm>
          <a:prstGeom prst="rect">
            <a:avLst/>
          </a:prstGeom>
        </p:spPr>
      </p:pic>
      <p:sp>
        <p:nvSpPr>
          <p:cNvPr id="6" name="TextBox 5">
            <a:extLst>
              <a:ext uri="{FF2B5EF4-FFF2-40B4-BE49-F238E27FC236}">
                <a16:creationId xmlns:a16="http://schemas.microsoft.com/office/drawing/2014/main" id="{AD6E0417-AD4A-BFAF-D111-A1FD97971A8F}"/>
              </a:ext>
            </a:extLst>
          </p:cNvPr>
          <p:cNvSpPr txBox="1"/>
          <p:nvPr/>
        </p:nvSpPr>
        <p:spPr>
          <a:xfrm>
            <a:off x="6443831" y="1656678"/>
            <a:ext cx="4861117" cy="4093428"/>
          </a:xfrm>
          <a:prstGeom prst="rect">
            <a:avLst/>
          </a:prstGeom>
          <a:noFill/>
        </p:spPr>
        <p:txBody>
          <a:bodyPr wrap="square" rtlCol="0">
            <a:spAutoFit/>
          </a:bodyPr>
          <a:lstStyle/>
          <a:p>
            <a:r>
              <a:rPr lang="en-US" sz="2200" dirty="0"/>
              <a:t>Join us </a:t>
            </a:r>
            <a:r>
              <a:rPr lang="en-US" sz="2200" b="1" dirty="0"/>
              <a:t>July 29 and 30 </a:t>
            </a:r>
            <a:r>
              <a:rPr lang="en-US" sz="2200" dirty="0"/>
              <a:t>at Sporting Park in Kansas City, KS as we explore key drivers of maternal mortality in Kansas, including physical and mental health, substance use and intimate partner violence. Tailored for physicians, clinicians and perinatal professionals, the conference is zero cost to attend and will offer continuing education credits. Visit the </a:t>
            </a:r>
            <a:r>
              <a:rPr lang="en-US" sz="2200" b="1" u="sng" dirty="0">
                <a:hlinkClick r:id="rId5"/>
              </a:rPr>
              <a:t>registration page</a:t>
            </a:r>
            <a:r>
              <a:rPr lang="en-US" sz="2200" dirty="0"/>
              <a:t> to sign up and get information on exhibiting opportunities. </a:t>
            </a:r>
          </a:p>
          <a:p>
            <a:endParaRPr lang="en-US" dirty="0"/>
          </a:p>
        </p:txBody>
      </p:sp>
    </p:spTree>
    <p:extLst>
      <p:ext uri="{BB962C8B-B14F-4D97-AF65-F5344CB8AC3E}">
        <p14:creationId xmlns:p14="http://schemas.microsoft.com/office/powerpoint/2010/main" val="871750545"/>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24D6-DFC9-0588-35E4-C1A112A7BB9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B3754D4-6905-F01D-1C54-E488CA83CFC0}"/>
              </a:ext>
            </a:extLst>
          </p:cNvPr>
          <p:cNvSpPr/>
          <p:nvPr/>
        </p:nvSpPr>
        <p:spPr>
          <a:xfrm>
            <a:off x="2382" y="6413863"/>
            <a:ext cx="12189618" cy="457200"/>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25C2B8BC-BA8E-D667-328F-F5A08BEEEDBA}"/>
              </a:ext>
            </a:extLst>
          </p:cNvPr>
          <p:cNvSpPr/>
          <p:nvPr/>
        </p:nvSpPr>
        <p:spPr>
          <a:xfrm>
            <a:off x="12" y="6334316"/>
            <a:ext cx="12189618" cy="64008"/>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Subtitle 2">
            <a:extLst>
              <a:ext uri="{FF2B5EF4-FFF2-40B4-BE49-F238E27FC236}">
                <a16:creationId xmlns:a16="http://schemas.microsoft.com/office/drawing/2014/main" id="{A213717B-B9B4-D6ED-ED3E-23111B9A3B7F}"/>
              </a:ext>
            </a:extLst>
          </p:cNvPr>
          <p:cNvSpPr txBox="1">
            <a:spLocks/>
          </p:cNvSpPr>
          <p:nvPr/>
        </p:nvSpPr>
        <p:spPr>
          <a:xfrm>
            <a:off x="825038" y="4455620"/>
            <a:ext cx="10059054"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none" spc="150" baseline="0">
                <a:solidFill>
                  <a:schemeClr val="tx2"/>
                </a:solidFill>
                <a:latin typeface="Montserrat Medium" panose="00000600000000000000" pitchFamily="2" charset="0"/>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150" normalizeH="0" baseline="0" noProof="0" dirty="0">
              <a:ln>
                <a:noFill/>
              </a:ln>
              <a:solidFill>
                <a:srgbClr val="44546A"/>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2712F17-4F09-059F-8FAB-283E3CFA07F9}"/>
              </a:ext>
            </a:extLst>
          </p:cNvPr>
          <p:cNvSpPr/>
          <p:nvPr/>
        </p:nvSpPr>
        <p:spPr>
          <a:xfrm>
            <a:off x="0" y="0"/>
            <a:ext cx="12192000" cy="790904"/>
          </a:xfrm>
          <a:prstGeom prst="rect">
            <a:avLst/>
          </a:prstGeom>
          <a:solidFill>
            <a:srgbClr val="B3CC5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41E499E-D1D0-03C3-289B-072EE6B52474}"/>
              </a:ext>
            </a:extLst>
          </p:cNvPr>
          <p:cNvSpPr/>
          <p:nvPr/>
        </p:nvSpPr>
        <p:spPr>
          <a:xfrm>
            <a:off x="10526094" y="5257800"/>
            <a:ext cx="1676400" cy="1622594"/>
          </a:xfrm>
          <a:custGeom>
            <a:avLst/>
            <a:gdLst>
              <a:gd name="connsiteX0" fmla="*/ 0 w 3853542"/>
              <a:gd name="connsiteY0" fmla="*/ 2612571 h 2621902"/>
              <a:gd name="connsiteX1" fmla="*/ 3853542 w 3853542"/>
              <a:gd name="connsiteY1" fmla="*/ 2621902 h 2621902"/>
              <a:gd name="connsiteX2" fmla="*/ 3825551 w 3853542"/>
              <a:gd name="connsiteY2" fmla="*/ 0 h 2621902"/>
              <a:gd name="connsiteX3" fmla="*/ 0 w 3853542"/>
              <a:gd name="connsiteY3" fmla="*/ 2612571 h 2621902"/>
            </a:gdLst>
            <a:ahLst/>
            <a:cxnLst>
              <a:cxn ang="0">
                <a:pos x="connsiteX0" y="connsiteY0"/>
              </a:cxn>
              <a:cxn ang="0">
                <a:pos x="connsiteX1" y="connsiteY1"/>
              </a:cxn>
              <a:cxn ang="0">
                <a:pos x="connsiteX2" y="connsiteY2"/>
              </a:cxn>
              <a:cxn ang="0">
                <a:pos x="connsiteX3" y="connsiteY3"/>
              </a:cxn>
            </a:cxnLst>
            <a:rect l="l" t="t" r="r" b="b"/>
            <a:pathLst>
              <a:path w="3853542" h="2621902">
                <a:moveTo>
                  <a:pt x="0" y="2612571"/>
                </a:moveTo>
                <a:lnTo>
                  <a:pt x="3853542" y="2621902"/>
                </a:lnTo>
                <a:lnTo>
                  <a:pt x="3825551" y="0"/>
                </a:lnTo>
                <a:lnTo>
                  <a:pt x="0" y="2612571"/>
                </a:lnTo>
                <a:close/>
              </a:path>
            </a:pathLst>
          </a:cu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1D24BEAB-C245-76EF-3896-1D47EE5792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7010" y="6036911"/>
            <a:ext cx="457200" cy="677211"/>
          </a:xfrm>
          <a:prstGeom prst="rect">
            <a:avLst/>
          </a:prstGeom>
        </p:spPr>
      </p:pic>
      <p:sp>
        <p:nvSpPr>
          <p:cNvPr id="6" name="TextBox 5">
            <a:extLst>
              <a:ext uri="{FF2B5EF4-FFF2-40B4-BE49-F238E27FC236}">
                <a16:creationId xmlns:a16="http://schemas.microsoft.com/office/drawing/2014/main" id="{655FE3CA-57CA-C7B9-A1B5-D93FEB108582}"/>
              </a:ext>
            </a:extLst>
          </p:cNvPr>
          <p:cNvSpPr txBox="1"/>
          <p:nvPr/>
        </p:nvSpPr>
        <p:spPr>
          <a:xfrm>
            <a:off x="6503177" y="914400"/>
            <a:ext cx="5451033" cy="5355312"/>
          </a:xfrm>
          <a:prstGeom prst="rect">
            <a:avLst/>
          </a:prstGeom>
          <a:noFill/>
        </p:spPr>
        <p:txBody>
          <a:bodyPr wrap="square" rtlCol="0">
            <a:spAutoFit/>
          </a:bodyPr>
          <a:lstStyle/>
          <a:p>
            <a:r>
              <a:rPr lang="en-US" dirty="0"/>
              <a:t>KPQC is proud to provide you with </a:t>
            </a:r>
            <a:r>
              <a:rPr lang="en-US" b="1" dirty="0"/>
              <a:t>AWHONN Post-Birth Warning Signs bracelets</a:t>
            </a:r>
            <a:r>
              <a:rPr lang="en-US" dirty="0"/>
              <a:t> as an additional tool to reinforce patient education, </a:t>
            </a:r>
            <a:r>
              <a:rPr lang="en-US" b="1" dirty="0"/>
              <a:t>promote early recognition of maternal warning signs and support timely escalation of care after delivery.</a:t>
            </a:r>
            <a:r>
              <a:rPr lang="en-US" dirty="0"/>
              <a:t> Incorporating the bracelets into </a:t>
            </a:r>
            <a:r>
              <a:rPr lang="en-US" b="1" dirty="0"/>
              <a:t>bedside discharge teaching </a:t>
            </a:r>
            <a:r>
              <a:rPr lang="en-US" dirty="0"/>
              <a:t>and daily patient interactions helps ensure families understand when to seek urgent medical attention and empowers them to speak up if symptoms arise. When used consistently alongside clinical assessment and standardized postpartum education, the bracelets can strengthen communication, improve patient engagement and enhance maternal safety across the continuum of care. Please use the following link to access the Implementation Toolkit -  </a:t>
            </a:r>
            <a:r>
              <a:rPr lang="en-US" u="sng" dirty="0">
                <a:hlinkClick r:id="rId4"/>
              </a:rPr>
              <a:t>https://pbws.s3.us-east-1.amazonaws.com/PBWS+Alert+Bracelet+Toolkit.zip</a:t>
            </a:r>
            <a:br>
              <a:rPr lang="en-US" dirty="0"/>
            </a:br>
            <a:r>
              <a:rPr lang="en-US" b="1" dirty="0"/>
              <a:t> </a:t>
            </a:r>
            <a:endParaRPr lang="en-US" dirty="0"/>
          </a:p>
          <a:p>
            <a:endParaRPr lang="en-US" dirty="0"/>
          </a:p>
        </p:txBody>
      </p:sp>
      <p:pic>
        <p:nvPicPr>
          <p:cNvPr id="1028" name="Picture 4" descr="Ascension Wisconsin Launches Post-Birth Alert Program | Ascension">
            <a:extLst>
              <a:ext uri="{FF2B5EF4-FFF2-40B4-BE49-F238E27FC236}">
                <a16:creationId xmlns:a16="http://schemas.microsoft.com/office/drawing/2014/main" id="{D847032E-3E5B-122D-48D1-0D8D45CD8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40" y="370085"/>
            <a:ext cx="4761660" cy="3547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3ED7474-42C1-B763-BC76-F62ECB0D8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6857" y="3601116"/>
            <a:ext cx="5116974" cy="320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19345"/>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157EA-A4C3-3AB9-20AE-D47A14223C5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6197B87-E8F6-8FF9-A8A4-9103F4D3B051}"/>
              </a:ext>
            </a:extLst>
          </p:cNvPr>
          <p:cNvSpPr/>
          <p:nvPr/>
        </p:nvSpPr>
        <p:spPr>
          <a:xfrm>
            <a:off x="2382" y="6413863"/>
            <a:ext cx="12189618" cy="457200"/>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13B1BB3E-2A82-F0CF-1E97-2F3BAA765BCC}"/>
              </a:ext>
            </a:extLst>
          </p:cNvPr>
          <p:cNvSpPr/>
          <p:nvPr/>
        </p:nvSpPr>
        <p:spPr>
          <a:xfrm>
            <a:off x="12" y="6334316"/>
            <a:ext cx="12189618" cy="64008"/>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Subtitle 2">
            <a:extLst>
              <a:ext uri="{FF2B5EF4-FFF2-40B4-BE49-F238E27FC236}">
                <a16:creationId xmlns:a16="http://schemas.microsoft.com/office/drawing/2014/main" id="{85404C87-FFD9-2EA6-7071-FAA5A30A3069}"/>
              </a:ext>
            </a:extLst>
          </p:cNvPr>
          <p:cNvSpPr txBox="1">
            <a:spLocks/>
          </p:cNvSpPr>
          <p:nvPr/>
        </p:nvSpPr>
        <p:spPr>
          <a:xfrm>
            <a:off x="825038" y="4455620"/>
            <a:ext cx="10059054"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none" spc="150" baseline="0">
                <a:solidFill>
                  <a:schemeClr val="tx2"/>
                </a:solidFill>
                <a:latin typeface="Montserrat Medium" panose="00000600000000000000" pitchFamily="2" charset="0"/>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150" normalizeH="0" baseline="0" noProof="0" dirty="0">
              <a:ln>
                <a:noFill/>
              </a:ln>
              <a:solidFill>
                <a:srgbClr val="44546A"/>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C0E4088-D4B3-614D-8E0E-9C5604AFC4EC}"/>
              </a:ext>
            </a:extLst>
          </p:cNvPr>
          <p:cNvSpPr/>
          <p:nvPr/>
        </p:nvSpPr>
        <p:spPr>
          <a:xfrm>
            <a:off x="0" y="0"/>
            <a:ext cx="12192000" cy="790904"/>
          </a:xfrm>
          <a:prstGeom prst="rect">
            <a:avLst/>
          </a:prstGeom>
          <a:solidFill>
            <a:srgbClr val="B3CC5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5446645-231D-4CB9-766E-769A991D06FD}"/>
              </a:ext>
            </a:extLst>
          </p:cNvPr>
          <p:cNvSpPr/>
          <p:nvPr/>
        </p:nvSpPr>
        <p:spPr>
          <a:xfrm>
            <a:off x="10526094" y="5257800"/>
            <a:ext cx="1676400" cy="1622594"/>
          </a:xfrm>
          <a:custGeom>
            <a:avLst/>
            <a:gdLst>
              <a:gd name="connsiteX0" fmla="*/ 0 w 3853542"/>
              <a:gd name="connsiteY0" fmla="*/ 2612571 h 2621902"/>
              <a:gd name="connsiteX1" fmla="*/ 3853542 w 3853542"/>
              <a:gd name="connsiteY1" fmla="*/ 2621902 h 2621902"/>
              <a:gd name="connsiteX2" fmla="*/ 3825551 w 3853542"/>
              <a:gd name="connsiteY2" fmla="*/ 0 h 2621902"/>
              <a:gd name="connsiteX3" fmla="*/ 0 w 3853542"/>
              <a:gd name="connsiteY3" fmla="*/ 2612571 h 2621902"/>
            </a:gdLst>
            <a:ahLst/>
            <a:cxnLst>
              <a:cxn ang="0">
                <a:pos x="connsiteX0" y="connsiteY0"/>
              </a:cxn>
              <a:cxn ang="0">
                <a:pos x="connsiteX1" y="connsiteY1"/>
              </a:cxn>
              <a:cxn ang="0">
                <a:pos x="connsiteX2" y="connsiteY2"/>
              </a:cxn>
              <a:cxn ang="0">
                <a:pos x="connsiteX3" y="connsiteY3"/>
              </a:cxn>
            </a:cxnLst>
            <a:rect l="l" t="t" r="r" b="b"/>
            <a:pathLst>
              <a:path w="3853542" h="2621902">
                <a:moveTo>
                  <a:pt x="0" y="2612571"/>
                </a:moveTo>
                <a:lnTo>
                  <a:pt x="3853542" y="2621902"/>
                </a:lnTo>
                <a:lnTo>
                  <a:pt x="3825551" y="0"/>
                </a:lnTo>
                <a:lnTo>
                  <a:pt x="0" y="2612571"/>
                </a:lnTo>
                <a:close/>
              </a:path>
            </a:pathLst>
          </a:cu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FF84E3E7-5B5E-A39E-8083-FD47F158C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7010" y="6036911"/>
            <a:ext cx="457200" cy="677211"/>
          </a:xfrm>
          <a:prstGeom prst="rect">
            <a:avLst/>
          </a:prstGeom>
        </p:spPr>
      </p:pic>
      <p:sp>
        <p:nvSpPr>
          <p:cNvPr id="6" name="TextBox 5">
            <a:extLst>
              <a:ext uri="{FF2B5EF4-FFF2-40B4-BE49-F238E27FC236}">
                <a16:creationId xmlns:a16="http://schemas.microsoft.com/office/drawing/2014/main" id="{0520751E-ABC7-FFC1-09F7-BDF605D14667}"/>
              </a:ext>
            </a:extLst>
          </p:cNvPr>
          <p:cNvSpPr txBox="1"/>
          <p:nvPr/>
        </p:nvSpPr>
        <p:spPr>
          <a:xfrm>
            <a:off x="6503177" y="914400"/>
            <a:ext cx="5451033" cy="4801314"/>
          </a:xfrm>
          <a:prstGeom prst="rect">
            <a:avLst/>
          </a:prstGeom>
          <a:noFill/>
        </p:spPr>
        <p:txBody>
          <a:bodyPr wrap="square" rtlCol="0">
            <a:spAutoFit/>
          </a:bodyPr>
          <a:lstStyle/>
          <a:p>
            <a:endParaRPr lang="en-US" dirty="0"/>
          </a:p>
          <a:p>
            <a:endParaRPr lang="en-US" dirty="0"/>
          </a:p>
          <a:p>
            <a:endParaRPr lang="en-US" dirty="0"/>
          </a:p>
          <a:p>
            <a:endParaRPr lang="en-US" dirty="0"/>
          </a:p>
          <a:p>
            <a:r>
              <a:rPr lang="en-US" dirty="0"/>
              <a:t>Hantavirus Key Points: </a:t>
            </a:r>
          </a:p>
          <a:p>
            <a:pPr marL="285750" indent="-285750">
              <a:buFont typeface="Arial" panose="020B0604020202020204" pitchFamily="34" charset="0"/>
              <a:buChar char="•"/>
            </a:pPr>
            <a:r>
              <a:rPr lang="en-US" dirty="0"/>
              <a:t>CDC is responding to a deadly outbreak of Andes virus, a type of hantavirus, among passengers and crew of a cruise ship in the Atlantic Ocean.</a:t>
            </a:r>
          </a:p>
          <a:p>
            <a:pPr marL="285750" indent="-285750">
              <a:buFont typeface="Arial" panose="020B0604020202020204" pitchFamily="34" charset="0"/>
              <a:buChar char="•"/>
            </a:pPr>
            <a:r>
              <a:rPr lang="en-US" dirty="0"/>
              <a:t>To date (</a:t>
            </a:r>
            <a:r>
              <a:rPr lang="en-US"/>
              <a:t>June 21, </a:t>
            </a:r>
            <a:r>
              <a:rPr lang="en-US" dirty="0"/>
              <a:t>2026) , no cases of Andes virus have been confirmed in the United States as a result of this outbreak.</a:t>
            </a:r>
          </a:p>
          <a:p>
            <a:pPr marL="285750" indent="-285750">
              <a:buFont typeface="Arial" panose="020B0604020202020204" pitchFamily="34" charset="0"/>
              <a:buChar char="•"/>
            </a:pPr>
            <a:r>
              <a:rPr lang="en-US" dirty="0"/>
              <a:t>The risk of a pandemic caused by this outbreak and the overall risk to the American public and travelers is extremely low.</a:t>
            </a:r>
          </a:p>
          <a:p>
            <a:endParaRPr lang="en-US" dirty="0"/>
          </a:p>
          <a:p>
            <a:endParaRPr lang="en-US" dirty="0"/>
          </a:p>
          <a:p>
            <a:endParaRPr lang="en-US" dirty="0"/>
          </a:p>
        </p:txBody>
      </p:sp>
      <p:pic>
        <p:nvPicPr>
          <p:cNvPr id="2050" name="Picture 2">
            <a:extLst>
              <a:ext uri="{FF2B5EF4-FFF2-40B4-BE49-F238E27FC236}">
                <a16:creationId xmlns:a16="http://schemas.microsoft.com/office/drawing/2014/main" id="{E817D065-E311-6EEF-0AA5-906B6C030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7" y="1546915"/>
            <a:ext cx="6353671" cy="391892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Centers for Disease Control and Prevention. CDC twenty four seven. Saving Lives, Protecting People">
            <a:extLst>
              <a:ext uri="{FF2B5EF4-FFF2-40B4-BE49-F238E27FC236}">
                <a16:creationId xmlns:a16="http://schemas.microsoft.com/office/drawing/2014/main" id="{2172D1AB-B336-7D76-A9BD-AB1F54BEDCF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B4CCD895-7216-FDA5-9AEF-69413C894FE0}"/>
              </a:ext>
            </a:extLst>
          </p:cNvPr>
          <p:cNvPicPr>
            <a:picLocks noChangeAspect="1"/>
          </p:cNvPicPr>
          <p:nvPr/>
        </p:nvPicPr>
        <p:blipFill>
          <a:blip r:embed="rId4"/>
          <a:stretch>
            <a:fillRect/>
          </a:stretch>
        </p:blipFill>
        <p:spPr>
          <a:xfrm>
            <a:off x="10315768" y="914400"/>
            <a:ext cx="1638442" cy="1265030"/>
          </a:xfrm>
          <a:prstGeom prst="rect">
            <a:avLst/>
          </a:prstGeom>
        </p:spPr>
      </p:pic>
    </p:spTree>
    <p:extLst>
      <p:ext uri="{BB962C8B-B14F-4D97-AF65-F5344CB8AC3E}">
        <p14:creationId xmlns:p14="http://schemas.microsoft.com/office/powerpoint/2010/main" val="227470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4B8F-DC20-B540-224A-91EDF094414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E5E65DE-133B-A69A-3EAD-C2AB6C38ED54}"/>
              </a:ext>
            </a:extLst>
          </p:cNvPr>
          <p:cNvPicPr>
            <a:picLocks noChangeAspect="1"/>
          </p:cNvPicPr>
          <p:nvPr/>
        </p:nvPicPr>
        <p:blipFill>
          <a:blip r:embed="rId3"/>
          <a:stretch>
            <a:fillRect/>
          </a:stretch>
        </p:blipFill>
        <p:spPr>
          <a:xfrm>
            <a:off x="2324863" y="752305"/>
            <a:ext cx="8747890" cy="4678917"/>
          </a:xfrm>
          <a:prstGeom prst="rect">
            <a:avLst/>
          </a:prstGeom>
        </p:spPr>
      </p:pic>
      <p:sp>
        <p:nvSpPr>
          <p:cNvPr id="9" name="Rectangle 8">
            <a:extLst>
              <a:ext uri="{FF2B5EF4-FFF2-40B4-BE49-F238E27FC236}">
                <a16:creationId xmlns:a16="http://schemas.microsoft.com/office/drawing/2014/main" id="{389F6B0F-320E-D39B-6036-4FEE00CD711B}"/>
              </a:ext>
            </a:extLst>
          </p:cNvPr>
          <p:cNvSpPr/>
          <p:nvPr/>
        </p:nvSpPr>
        <p:spPr>
          <a:xfrm>
            <a:off x="2382" y="6413863"/>
            <a:ext cx="12189618" cy="457200"/>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F5C93B2-7EEB-171B-F5A6-F9872B23FD65}"/>
              </a:ext>
            </a:extLst>
          </p:cNvPr>
          <p:cNvSpPr/>
          <p:nvPr/>
        </p:nvSpPr>
        <p:spPr>
          <a:xfrm>
            <a:off x="12" y="6334316"/>
            <a:ext cx="12189618" cy="64008"/>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098C1EB-C2CB-B8AC-B118-E424D41F6D66}"/>
              </a:ext>
            </a:extLst>
          </p:cNvPr>
          <p:cNvPicPr>
            <a:picLocks noChangeAspect="1"/>
          </p:cNvPicPr>
          <p:nvPr/>
        </p:nvPicPr>
        <p:blipFill>
          <a:blip r:embed="rId4"/>
          <a:stretch>
            <a:fillRect/>
          </a:stretch>
        </p:blipFill>
        <p:spPr>
          <a:xfrm>
            <a:off x="0" y="5489649"/>
            <a:ext cx="2188654" cy="829128"/>
          </a:xfrm>
          <a:prstGeom prst="rect">
            <a:avLst/>
          </a:prstGeom>
        </p:spPr>
      </p:pic>
      <p:sp>
        <p:nvSpPr>
          <p:cNvPr id="14" name="TextBox 13">
            <a:extLst>
              <a:ext uri="{FF2B5EF4-FFF2-40B4-BE49-F238E27FC236}">
                <a16:creationId xmlns:a16="http://schemas.microsoft.com/office/drawing/2014/main" id="{97818AA9-E30F-C84E-D99A-AA31CF8E1475}"/>
              </a:ext>
            </a:extLst>
          </p:cNvPr>
          <p:cNvSpPr txBox="1"/>
          <p:nvPr/>
        </p:nvSpPr>
        <p:spPr>
          <a:xfrm>
            <a:off x="400049" y="2121318"/>
            <a:ext cx="21886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11 Non-birthing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Facilities</a:t>
            </a:r>
          </a:p>
        </p:txBody>
      </p:sp>
      <p:sp>
        <p:nvSpPr>
          <p:cNvPr id="17" name="TextBox 16">
            <a:extLst>
              <a:ext uri="{FF2B5EF4-FFF2-40B4-BE49-F238E27FC236}">
                <a16:creationId xmlns:a16="http://schemas.microsoft.com/office/drawing/2014/main" id="{A35CA764-4C0D-A38D-4CAB-00B4B1423DD7}"/>
              </a:ext>
            </a:extLst>
          </p:cNvPr>
          <p:cNvSpPr txBox="1"/>
          <p:nvPr/>
        </p:nvSpPr>
        <p:spPr>
          <a:xfrm>
            <a:off x="503810" y="1453565"/>
            <a:ext cx="16123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39 Birthing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Facilities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Heart 2">
            <a:extLst>
              <a:ext uri="{FF2B5EF4-FFF2-40B4-BE49-F238E27FC236}">
                <a16:creationId xmlns:a16="http://schemas.microsoft.com/office/drawing/2014/main" id="{C81D9723-B734-EFD0-855B-B6EC19FC255F}"/>
              </a:ext>
            </a:extLst>
          </p:cNvPr>
          <p:cNvSpPr/>
          <p:nvPr/>
        </p:nvSpPr>
        <p:spPr>
          <a:xfrm>
            <a:off x="171884" y="1540031"/>
            <a:ext cx="228165" cy="2367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eart 3">
            <a:extLst>
              <a:ext uri="{FF2B5EF4-FFF2-40B4-BE49-F238E27FC236}">
                <a16:creationId xmlns:a16="http://schemas.microsoft.com/office/drawing/2014/main" id="{2EE4E379-37E1-64EC-0833-60C777D5FA16}"/>
              </a:ext>
            </a:extLst>
          </p:cNvPr>
          <p:cNvSpPr/>
          <p:nvPr/>
        </p:nvSpPr>
        <p:spPr>
          <a:xfrm>
            <a:off x="160967" y="2245644"/>
            <a:ext cx="228165" cy="236700"/>
          </a:xfrm>
          <a:prstGeom prst="hear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A8B54B9-B6BB-80A8-CBC3-D4E2DA1EE942}"/>
              </a:ext>
            </a:extLst>
          </p:cNvPr>
          <p:cNvSpPr txBox="1"/>
          <p:nvPr/>
        </p:nvSpPr>
        <p:spPr>
          <a:xfrm>
            <a:off x="247617" y="94167"/>
            <a:ext cx="114665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Impacting 83% of all births in KS </a:t>
            </a:r>
          </a:p>
        </p:txBody>
      </p:sp>
      <p:sp>
        <p:nvSpPr>
          <p:cNvPr id="8" name="TextBox 7">
            <a:extLst>
              <a:ext uri="{FF2B5EF4-FFF2-40B4-BE49-F238E27FC236}">
                <a16:creationId xmlns:a16="http://schemas.microsoft.com/office/drawing/2014/main" id="{82180179-DD0E-059C-F492-10FA4089E888}"/>
              </a:ext>
            </a:extLst>
          </p:cNvPr>
          <p:cNvSpPr txBox="1"/>
          <p:nvPr/>
        </p:nvSpPr>
        <p:spPr>
          <a:xfrm>
            <a:off x="2497455" y="5559603"/>
            <a:ext cx="84027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SHTN in Pregnancy Safety Bundle</a:t>
            </a:r>
          </a:p>
        </p:txBody>
      </p:sp>
    </p:spTree>
    <p:extLst>
      <p:ext uri="{BB962C8B-B14F-4D97-AF65-F5344CB8AC3E}">
        <p14:creationId xmlns:p14="http://schemas.microsoft.com/office/powerpoint/2010/main" val="159959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ctrTitle"/>
          </p:nvPr>
        </p:nvSpPr>
        <p:spPr>
          <a:xfrm>
            <a:off x="1723114" y="3209766"/>
            <a:ext cx="7866250" cy="763437"/>
          </a:xfrm>
          <a:prstGeom prst="rect">
            <a:avLst/>
          </a:prstGeom>
          <a:noFill/>
          <a:ln>
            <a:noFill/>
          </a:ln>
        </p:spPr>
        <p:txBody>
          <a:bodyPr spcFirstLastPara="1" vert="horz" wrap="square" lIns="68569" tIns="34275" rIns="68569" bIns="34275" rtlCol="0" anchor="b" anchorCtr="0">
            <a:normAutofit/>
          </a:bodyPr>
          <a:lstStyle/>
          <a:p>
            <a:pPr algn="ctr">
              <a:spcBef>
                <a:spcPts val="0"/>
              </a:spcBef>
              <a:buClr>
                <a:schemeClr val="lt1"/>
              </a:buClr>
              <a:buSzPts val="4200"/>
            </a:pPr>
            <a:r>
              <a:rPr lang="en-US" sz="3150" b="1" dirty="0">
                <a:solidFill>
                  <a:schemeClr val="lt1"/>
                </a:solidFill>
                <a:latin typeface="Avenir"/>
                <a:ea typeface="Avenir"/>
                <a:cs typeface="Avenir"/>
                <a:sym typeface="Avenir"/>
              </a:rPr>
              <a:t>Envisioned Referral Workflow</a:t>
            </a:r>
            <a:endParaRPr sz="3150" b="1" dirty="0">
              <a:solidFill>
                <a:schemeClr val="lt1"/>
              </a:solidFill>
              <a:latin typeface="Avenir"/>
              <a:ea typeface="Avenir"/>
              <a:cs typeface="Avenir"/>
              <a:sym typeface="Avenir"/>
            </a:endParaRPr>
          </a:p>
        </p:txBody>
      </p:sp>
      <p:sp>
        <p:nvSpPr>
          <p:cNvPr id="9" name="Title 1">
            <a:extLst>
              <a:ext uri="{FF2B5EF4-FFF2-40B4-BE49-F238E27FC236}">
                <a16:creationId xmlns:a16="http://schemas.microsoft.com/office/drawing/2014/main" id="{0C56D706-7350-D429-1D02-10B834567696}"/>
              </a:ext>
            </a:extLst>
          </p:cNvPr>
          <p:cNvSpPr txBox="1">
            <a:spLocks/>
          </p:cNvSpPr>
          <p:nvPr/>
        </p:nvSpPr>
        <p:spPr>
          <a:xfrm>
            <a:off x="343949" y="574446"/>
            <a:ext cx="3000299" cy="994172"/>
          </a:xfrm>
          <a:prstGeom prst="rect">
            <a:avLst/>
          </a:prstGeom>
        </p:spPr>
        <p:txBody>
          <a:bodyPr vert="horz" lIns="68580" tIns="34290" rIns="68580" bIns="3429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j-ea"/>
                <a:cs typeface="Arial" panose="020B0604020202020204" pitchFamily="34" charset="0"/>
              </a:rPr>
              <a:t>SHTN Model </a:t>
            </a:r>
            <a:r>
              <a:rPr kumimoji="0" lang="en-US" sz="39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for Kansas</a:t>
            </a:r>
          </a:p>
        </p:txBody>
      </p:sp>
      <p:sp>
        <p:nvSpPr>
          <p:cNvPr id="5" name="TextBox 4">
            <a:extLst>
              <a:ext uri="{FF2B5EF4-FFF2-40B4-BE49-F238E27FC236}">
                <a16:creationId xmlns:a16="http://schemas.microsoft.com/office/drawing/2014/main" id="{93239BFA-79E9-00D9-DE47-6DF165106BA7}"/>
              </a:ext>
            </a:extLst>
          </p:cNvPr>
          <p:cNvSpPr txBox="1"/>
          <p:nvPr/>
        </p:nvSpPr>
        <p:spPr>
          <a:xfrm>
            <a:off x="3862728" y="5648896"/>
            <a:ext cx="2431826" cy="357545"/>
          </a:xfrm>
          <a:prstGeom prst="roundRect">
            <a:avLst/>
          </a:prstGeom>
          <a:solidFill>
            <a:srgbClr val="D8E2F3"/>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Perinatal Care Team</a:t>
            </a:r>
          </a:p>
        </p:txBody>
      </p:sp>
      <p:sp>
        <p:nvSpPr>
          <p:cNvPr id="4" name="Left Brace 3">
            <a:extLst>
              <a:ext uri="{FF2B5EF4-FFF2-40B4-BE49-F238E27FC236}">
                <a16:creationId xmlns:a16="http://schemas.microsoft.com/office/drawing/2014/main" id="{3826770E-C974-B697-DEA5-295866A8CB1E}"/>
              </a:ext>
            </a:extLst>
          </p:cNvPr>
          <p:cNvSpPr/>
          <p:nvPr/>
        </p:nvSpPr>
        <p:spPr>
          <a:xfrm rot="16200000">
            <a:off x="6076187" y="1461299"/>
            <a:ext cx="270876" cy="8339099"/>
          </a:xfrm>
          <a:prstGeom prst="leftBrace">
            <a:avLst>
              <a:gd name="adj1" fmla="val 13597"/>
              <a:gd name="adj2" fmla="val 3716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77FCBB0-42E9-6114-33BD-6103CC8CBA5E}"/>
              </a:ext>
            </a:extLst>
          </p:cNvPr>
          <p:cNvSpPr txBox="1"/>
          <p:nvPr/>
        </p:nvSpPr>
        <p:spPr>
          <a:xfrm flipH="1">
            <a:off x="6976633" y="5667897"/>
            <a:ext cx="3562970" cy="4001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may be a Home Visitor, OB Navigator, Doula, CHW, Case Manager, Care Coordinator, etc.</a:t>
            </a:r>
          </a:p>
        </p:txBody>
      </p:sp>
      <p:grpSp>
        <p:nvGrpSpPr>
          <p:cNvPr id="8" name="Group 7">
            <a:extLst>
              <a:ext uri="{FF2B5EF4-FFF2-40B4-BE49-F238E27FC236}">
                <a16:creationId xmlns:a16="http://schemas.microsoft.com/office/drawing/2014/main" id="{A526F4AB-F13B-820C-0AF0-28327816AC6A}"/>
              </a:ext>
            </a:extLst>
          </p:cNvPr>
          <p:cNvGrpSpPr/>
          <p:nvPr/>
        </p:nvGrpSpPr>
        <p:grpSpPr>
          <a:xfrm>
            <a:off x="1237241" y="710578"/>
            <a:ext cx="9967716" cy="4784832"/>
            <a:chOff x="785158" y="219127"/>
            <a:chExt cx="11247919" cy="6127750"/>
          </a:xfrm>
        </p:grpSpPr>
        <p:sp>
          <p:nvSpPr>
            <p:cNvPr id="130" name="Google Shape;130;p2"/>
            <p:cNvSpPr/>
            <p:nvPr/>
          </p:nvSpPr>
          <p:spPr>
            <a:xfrm>
              <a:off x="785158" y="1746586"/>
              <a:ext cx="2637499" cy="4453368"/>
            </a:xfrm>
            <a:prstGeom prst="roundRect">
              <a:avLst>
                <a:gd name="adj" fmla="val 16667"/>
              </a:avLst>
            </a:prstGeom>
            <a:solidFill>
              <a:srgbClr val="D8E2F3"/>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Recognize and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Hypertension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SHTN Protocols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 for:</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conditions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Mental health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Substance use </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Breastfeeding</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Family planning</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Structural and social drivers of health</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Make AP/PP appointments</a:t>
              </a:r>
            </a:p>
            <a:p>
              <a:pPr marL="214313" marR="0" lvl="0" indent="-214313"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Cuff Project</a:t>
              </a:r>
            </a:p>
            <a:p>
              <a:pPr marL="214313" marR="0" lvl="0" indent="-214313" algn="ctr"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Patient Debrief</a:t>
              </a:r>
            </a:p>
          </p:txBody>
        </p:sp>
        <p:sp>
          <p:nvSpPr>
            <p:cNvPr id="10" name="Google Shape;131;p2">
              <a:extLst>
                <a:ext uri="{FF2B5EF4-FFF2-40B4-BE49-F238E27FC236}">
                  <a16:creationId xmlns:a16="http://schemas.microsoft.com/office/drawing/2014/main" id="{4F2B631A-958E-A25C-4BE3-5BA3A2D43CC7}"/>
                </a:ext>
              </a:extLst>
            </p:cNvPr>
            <p:cNvSpPr/>
            <p:nvPr/>
          </p:nvSpPr>
          <p:spPr>
            <a:xfrm>
              <a:off x="4942971" y="3283001"/>
              <a:ext cx="2005519" cy="2682582"/>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Outpatient Care</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Appt with Primary OB 72 hours, 2-3 weeks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Refer to Navigator* and/or directly to needed services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Cuff Project </a:t>
              </a:r>
            </a:p>
          </p:txBody>
        </p:sp>
        <p:sp>
          <p:nvSpPr>
            <p:cNvPr id="20" name="Google Shape;132;p2">
              <a:extLst>
                <a:ext uri="{FF2B5EF4-FFF2-40B4-BE49-F238E27FC236}">
                  <a16:creationId xmlns:a16="http://schemas.microsoft.com/office/drawing/2014/main" id="{6638C19E-ABD1-4B8A-4C37-906F2486791D}"/>
                </a:ext>
              </a:extLst>
            </p:cNvPr>
            <p:cNvSpPr/>
            <p:nvPr/>
          </p:nvSpPr>
          <p:spPr>
            <a:xfrm>
              <a:off x="10478597" y="3414241"/>
              <a:ext cx="1554480" cy="723519"/>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Comprehensive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PP Visit at 6-12 weeks PP</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3" name="Google Shape;133;p2"/>
            <p:cNvSpPr/>
            <p:nvPr/>
          </p:nvSpPr>
          <p:spPr>
            <a:xfrm>
              <a:off x="3212697" y="3489745"/>
              <a:ext cx="1903941" cy="672444"/>
            </a:xfrm>
            <a:prstGeom prst="rightArrow">
              <a:avLst>
                <a:gd name="adj1" fmla="val 50000"/>
                <a:gd name="adj2" fmla="val 50000"/>
              </a:avLst>
            </a:prstGeom>
            <a:solidFill>
              <a:srgbClr val="D8D8D8"/>
            </a:solidFill>
            <a:ln>
              <a:noFill/>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Discharge</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0D6EB8B8-E2CA-762A-C96D-1BE2418DEFB5}"/>
                </a:ext>
              </a:extLst>
            </p:cNvPr>
            <p:cNvGrpSpPr/>
            <p:nvPr/>
          </p:nvGrpSpPr>
          <p:grpSpPr>
            <a:xfrm>
              <a:off x="6892822" y="219127"/>
              <a:ext cx="2130721" cy="6127750"/>
              <a:chOff x="6861334" y="202734"/>
              <a:chExt cx="2130721" cy="6127750"/>
            </a:xfrm>
          </p:grpSpPr>
          <p:sp>
            <p:nvSpPr>
              <p:cNvPr id="2" name="Left Brace 1">
                <a:extLst>
                  <a:ext uri="{FF2B5EF4-FFF2-40B4-BE49-F238E27FC236}">
                    <a16:creationId xmlns:a16="http://schemas.microsoft.com/office/drawing/2014/main" id="{C8D98525-4E7E-B5B7-2605-FD6AC307C6B5}"/>
                  </a:ext>
                </a:extLst>
              </p:cNvPr>
              <p:cNvSpPr/>
              <p:nvPr/>
            </p:nvSpPr>
            <p:spPr>
              <a:xfrm>
                <a:off x="6861334" y="202734"/>
                <a:ext cx="439883" cy="6127750"/>
              </a:xfrm>
              <a:prstGeom prst="leftBrace">
                <a:avLst>
                  <a:gd name="adj1" fmla="val 8333"/>
                  <a:gd name="adj2" fmla="val 5906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AA2F8E90-0B34-FAA6-D5CF-E9E55D4E5A4A}"/>
                  </a:ext>
                </a:extLst>
              </p:cNvPr>
              <p:cNvGrpSpPr/>
              <p:nvPr/>
            </p:nvGrpSpPr>
            <p:grpSpPr>
              <a:xfrm>
                <a:off x="7113439" y="257194"/>
                <a:ext cx="1606240" cy="6041065"/>
                <a:chOff x="7299358" y="269725"/>
                <a:chExt cx="1606240" cy="6041065"/>
              </a:xfrm>
            </p:grpSpPr>
            <p:sp>
              <p:nvSpPr>
                <p:cNvPr id="132" name="Google Shape;132;p2"/>
                <p:cNvSpPr/>
                <p:nvPr/>
              </p:nvSpPr>
              <p:spPr>
                <a:xfrm>
                  <a:off x="7322929" y="1073281"/>
                  <a:ext cx="1554480" cy="617172"/>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Breastfeeding Support</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Google Shape;132;p2">
                  <a:extLst>
                    <a:ext uri="{FF2B5EF4-FFF2-40B4-BE49-F238E27FC236}">
                      <a16:creationId xmlns:a16="http://schemas.microsoft.com/office/drawing/2014/main" id="{245E21E9-2B6D-5136-C66F-8E44283241D2}"/>
                    </a:ext>
                  </a:extLst>
                </p:cNvPr>
                <p:cNvSpPr/>
                <p:nvPr/>
              </p:nvSpPr>
              <p:spPr>
                <a:xfrm>
                  <a:off x="7334666" y="1742723"/>
                  <a:ext cx="1554480" cy="617171"/>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WIC</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Google Shape;132;p2">
                  <a:extLst>
                    <a:ext uri="{FF2B5EF4-FFF2-40B4-BE49-F238E27FC236}">
                      <a16:creationId xmlns:a16="http://schemas.microsoft.com/office/drawing/2014/main" id="{BACC3459-5E74-5320-4E10-11BDE36AC71E}"/>
                    </a:ext>
                  </a:extLst>
                </p:cNvPr>
                <p:cNvSpPr/>
                <p:nvPr/>
              </p:nvSpPr>
              <p:spPr>
                <a:xfrm>
                  <a:off x="7334666" y="2434046"/>
                  <a:ext cx="1554480" cy="639743"/>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Home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Visiting</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Google Shape;132;p2">
                  <a:extLst>
                    <a:ext uri="{FF2B5EF4-FFF2-40B4-BE49-F238E27FC236}">
                      <a16:creationId xmlns:a16="http://schemas.microsoft.com/office/drawing/2014/main" id="{7AFB52DE-7317-5C6D-F20D-D488D1C373B6}"/>
                    </a:ext>
                  </a:extLst>
                </p:cNvPr>
                <p:cNvSpPr/>
                <p:nvPr/>
              </p:nvSpPr>
              <p:spPr>
                <a:xfrm>
                  <a:off x="7351118" y="3946503"/>
                  <a:ext cx="1554480" cy="723519"/>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Behavioral Health</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Google Shape;132;p2">
                  <a:extLst>
                    <a:ext uri="{FF2B5EF4-FFF2-40B4-BE49-F238E27FC236}">
                      <a16:creationId xmlns:a16="http://schemas.microsoft.com/office/drawing/2014/main" id="{F0ACB5A1-6525-12A5-AE3D-A3A41D1CC174}"/>
                    </a:ext>
                  </a:extLst>
                </p:cNvPr>
                <p:cNvSpPr/>
                <p:nvPr/>
              </p:nvSpPr>
              <p:spPr>
                <a:xfrm>
                  <a:off x="7351118" y="4766887"/>
                  <a:ext cx="1554480" cy="723519"/>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Housing, Transportation, Insurance, etc.</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Google Shape;132;p2">
                  <a:extLst>
                    <a:ext uri="{FF2B5EF4-FFF2-40B4-BE49-F238E27FC236}">
                      <a16:creationId xmlns:a16="http://schemas.microsoft.com/office/drawing/2014/main" id="{8F7E8C7E-7B2F-5925-C2D1-F61B532C8EB4}"/>
                    </a:ext>
                  </a:extLst>
                </p:cNvPr>
                <p:cNvSpPr/>
                <p:nvPr/>
              </p:nvSpPr>
              <p:spPr>
                <a:xfrm>
                  <a:off x="7299358" y="269725"/>
                  <a:ext cx="1554480" cy="723519"/>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Primary OB/Medical Specialty Care</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Google Shape;132;p2">
                  <a:extLst>
                    <a:ext uri="{FF2B5EF4-FFF2-40B4-BE49-F238E27FC236}">
                      <a16:creationId xmlns:a16="http://schemas.microsoft.com/office/drawing/2014/main" id="{BEFB43A6-602D-5E83-1F56-3F257242D565}"/>
                    </a:ext>
                  </a:extLst>
                </p:cNvPr>
                <p:cNvSpPr/>
                <p:nvPr/>
              </p:nvSpPr>
              <p:spPr>
                <a:xfrm>
                  <a:off x="7351118" y="3150139"/>
                  <a:ext cx="1554480" cy="723519"/>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Patient Support Network</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Google Shape;132;p2">
                  <a:extLst>
                    <a:ext uri="{FF2B5EF4-FFF2-40B4-BE49-F238E27FC236}">
                      <a16:creationId xmlns:a16="http://schemas.microsoft.com/office/drawing/2014/main" id="{CE7F753D-4E75-BE38-8CDE-9A6AE05D9FAB}"/>
                    </a:ext>
                  </a:extLst>
                </p:cNvPr>
                <p:cNvSpPr/>
                <p:nvPr/>
              </p:nvSpPr>
              <p:spPr>
                <a:xfrm>
                  <a:off x="7351118" y="5587271"/>
                  <a:ext cx="1554480" cy="723519"/>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Other</a:t>
                  </a:r>
                  <a:endParaRPr kumimoji="0"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6" name="Left Brace 5">
                <a:extLst>
                  <a:ext uri="{FF2B5EF4-FFF2-40B4-BE49-F238E27FC236}">
                    <a16:creationId xmlns:a16="http://schemas.microsoft.com/office/drawing/2014/main" id="{53A96452-3564-A4F3-F70B-58992EEDB049}"/>
                  </a:ext>
                </a:extLst>
              </p:cNvPr>
              <p:cNvSpPr/>
              <p:nvPr/>
            </p:nvSpPr>
            <p:spPr>
              <a:xfrm rot="10800000">
                <a:off x="8552172" y="202734"/>
                <a:ext cx="439883" cy="6127750"/>
              </a:xfrm>
              <a:prstGeom prst="leftBrace">
                <a:avLst>
                  <a:gd name="adj1" fmla="val 8333"/>
                  <a:gd name="adj2" fmla="val 41226"/>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1" name="Google Shape;133;p2">
              <a:extLst>
                <a:ext uri="{FF2B5EF4-FFF2-40B4-BE49-F238E27FC236}">
                  <a16:creationId xmlns:a16="http://schemas.microsoft.com/office/drawing/2014/main" id="{C520C842-26E0-B4FC-3D41-B0FAB2CD4D2F}"/>
                </a:ext>
              </a:extLst>
            </p:cNvPr>
            <p:cNvSpPr/>
            <p:nvPr/>
          </p:nvSpPr>
          <p:spPr>
            <a:xfrm>
              <a:off x="9023544" y="3486555"/>
              <a:ext cx="1432685" cy="672444"/>
            </a:xfrm>
            <a:prstGeom prst="rightArrow">
              <a:avLst>
                <a:gd name="adj1" fmla="val 50000"/>
                <a:gd name="adj2" fmla="val 50000"/>
              </a:avLst>
            </a:prstGeom>
            <a:solidFill>
              <a:srgbClr val="D8D8D8"/>
            </a:solidFill>
            <a:ln>
              <a:noFill/>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Loop Closure</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Google Shape;133;p2">
            <a:extLst>
              <a:ext uri="{FF2B5EF4-FFF2-40B4-BE49-F238E27FC236}">
                <a16:creationId xmlns:a16="http://schemas.microsoft.com/office/drawing/2014/main" id="{9A721BDA-89E4-4A74-958C-48C816509E41}"/>
              </a:ext>
            </a:extLst>
          </p:cNvPr>
          <p:cNvSpPr/>
          <p:nvPr/>
        </p:nvSpPr>
        <p:spPr>
          <a:xfrm rot="20690621">
            <a:off x="2990277" y="1951240"/>
            <a:ext cx="1763844" cy="871165"/>
          </a:xfrm>
          <a:prstGeom prst="rightArrow">
            <a:avLst>
              <a:gd name="adj1" fmla="val 50000"/>
              <a:gd name="adj2" fmla="val 50000"/>
            </a:avLst>
          </a:prstGeom>
          <a:solidFill>
            <a:srgbClr val="D8D8D8"/>
          </a:solidFill>
          <a:ln>
            <a:noFill/>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Elevated Care Needed</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Google Shape;131;p2">
            <a:extLst>
              <a:ext uri="{FF2B5EF4-FFF2-40B4-BE49-F238E27FC236}">
                <a16:creationId xmlns:a16="http://schemas.microsoft.com/office/drawing/2014/main" id="{AE9CE421-714F-445C-BC22-4598EA5F938B}"/>
              </a:ext>
            </a:extLst>
          </p:cNvPr>
          <p:cNvSpPr/>
          <p:nvPr/>
        </p:nvSpPr>
        <p:spPr>
          <a:xfrm>
            <a:off x="4716960" y="337673"/>
            <a:ext cx="1666434" cy="2011937"/>
          </a:xfrm>
          <a:prstGeom prst="roundRect">
            <a:avLst>
              <a:gd name="adj" fmla="val 16667"/>
            </a:avLst>
          </a:prstGeom>
          <a:solidFill>
            <a:schemeClr val="accent1">
              <a:lumMod val="40000"/>
              <a:lumOff val="60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Inpatient Transfer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Transfer Protocol</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Lactation Initiation</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Specialty services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Calibri"/>
              </a:rPr>
              <a:t>SSDOH needs</a:t>
            </a:r>
          </a:p>
        </p:txBody>
      </p:sp>
      <p:sp>
        <p:nvSpPr>
          <p:cNvPr id="29" name="Google Shape;133;p2">
            <a:extLst>
              <a:ext uri="{FF2B5EF4-FFF2-40B4-BE49-F238E27FC236}">
                <a16:creationId xmlns:a16="http://schemas.microsoft.com/office/drawing/2014/main" id="{2F343F24-572B-4F4F-8825-E6877FBA32D3}"/>
              </a:ext>
            </a:extLst>
          </p:cNvPr>
          <p:cNvSpPr/>
          <p:nvPr/>
        </p:nvSpPr>
        <p:spPr>
          <a:xfrm rot="5400000">
            <a:off x="4980632" y="2579944"/>
            <a:ext cx="1028980" cy="504333"/>
          </a:xfrm>
          <a:prstGeom prst="rightArrow">
            <a:avLst>
              <a:gd name="adj1" fmla="val 50000"/>
              <a:gd name="adj2" fmla="val 50000"/>
            </a:avLst>
          </a:prstGeom>
          <a:solidFill>
            <a:srgbClr val="D8D8D8"/>
          </a:solidFill>
          <a:ln>
            <a:noFill/>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sym typeface="Calibri"/>
              </a:rPr>
              <a:t>Discharge</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428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03A6-4A6F-B32D-7896-08E6F2F202C2}"/>
              </a:ext>
            </a:extLst>
          </p:cNvPr>
          <p:cNvSpPr>
            <a:spLocks noGrp="1"/>
          </p:cNvSpPr>
          <p:nvPr>
            <p:ph type="title"/>
          </p:nvPr>
        </p:nvSpPr>
        <p:spPr/>
        <p:txBody>
          <a:bodyPr>
            <a:normAutofit/>
          </a:bodyPr>
          <a:lstStyle/>
          <a:p>
            <a:pPr algn="ctr"/>
            <a:r>
              <a:rPr lang="en-US" sz="5400" b="1" dirty="0"/>
              <a:t>SHTN Model: Kansas!</a:t>
            </a:r>
          </a:p>
        </p:txBody>
      </p:sp>
      <p:pic>
        <p:nvPicPr>
          <p:cNvPr id="5" name="Content Placeholder 4">
            <a:extLst>
              <a:ext uri="{FF2B5EF4-FFF2-40B4-BE49-F238E27FC236}">
                <a16:creationId xmlns:a16="http://schemas.microsoft.com/office/drawing/2014/main" id="{684097CF-5755-30B7-3DE4-33AE99B911E6}"/>
              </a:ext>
            </a:extLst>
          </p:cNvPr>
          <p:cNvPicPr>
            <a:picLocks noGrp="1" noChangeAspect="1"/>
          </p:cNvPicPr>
          <p:nvPr>
            <p:ph idx="1"/>
          </p:nvPr>
        </p:nvPicPr>
        <p:blipFill>
          <a:blip r:embed="rId2"/>
          <a:stretch>
            <a:fillRect/>
          </a:stretch>
        </p:blipFill>
        <p:spPr>
          <a:xfrm>
            <a:off x="2164722" y="1430771"/>
            <a:ext cx="7098664" cy="5209020"/>
          </a:xfrm>
          <a:prstGeom prst="rect">
            <a:avLst/>
          </a:prstGeom>
        </p:spPr>
      </p:pic>
    </p:spTree>
    <p:extLst>
      <p:ext uri="{BB962C8B-B14F-4D97-AF65-F5344CB8AC3E}">
        <p14:creationId xmlns:p14="http://schemas.microsoft.com/office/powerpoint/2010/main" val="209865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38AFC1-7736-407D-BD5A-1C8A54E7E8B1}"/>
              </a:ext>
            </a:extLst>
          </p:cNvPr>
          <p:cNvSpPr/>
          <p:nvPr/>
        </p:nvSpPr>
        <p:spPr>
          <a:xfrm>
            <a:off x="2382" y="6413863"/>
            <a:ext cx="12189618" cy="457200"/>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8741B2D-7190-4007-A8A2-B87C43547758}"/>
              </a:ext>
            </a:extLst>
          </p:cNvPr>
          <p:cNvSpPr/>
          <p:nvPr/>
        </p:nvSpPr>
        <p:spPr>
          <a:xfrm>
            <a:off x="12" y="6334316"/>
            <a:ext cx="12189618" cy="64008"/>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B391C054-9F4B-4C92-871A-14A094E5902F}"/>
              </a:ext>
            </a:extLst>
          </p:cNvPr>
          <p:cNvCxnSpPr>
            <a:cxnSpLocks/>
          </p:cNvCxnSpPr>
          <p:nvPr/>
        </p:nvCxnSpPr>
        <p:spPr>
          <a:xfrm>
            <a:off x="1156740" y="1332913"/>
            <a:ext cx="9876162" cy="0"/>
          </a:xfrm>
          <a:prstGeom prst="line">
            <a:avLst/>
          </a:prstGeom>
          <a:ln w="22225">
            <a:solidFill>
              <a:srgbClr val="2352A4"/>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540A184E-39C4-45E8-A285-4D561C62729A}"/>
              </a:ext>
            </a:extLst>
          </p:cNvPr>
          <p:cNvSpPr>
            <a:spLocks noGrp="1"/>
          </p:cNvSpPr>
          <p:nvPr>
            <p:ph type="ctrTitle"/>
          </p:nvPr>
        </p:nvSpPr>
        <p:spPr>
          <a:xfrm>
            <a:off x="1156740" y="78471"/>
            <a:ext cx="10522634" cy="1037492"/>
          </a:xfrm>
        </p:spPr>
        <p:txBody>
          <a:bodyPr anchor="b">
            <a:normAutofit/>
          </a:bodyPr>
          <a:lstStyle>
            <a:lvl1pPr algn="l">
              <a:lnSpc>
                <a:spcPct val="85000"/>
              </a:lnSpc>
              <a:defRPr sz="4050" spc="-38" baseline="0">
                <a:solidFill>
                  <a:schemeClr val="tx1">
                    <a:lumMod val="85000"/>
                    <a:lumOff val="15000"/>
                  </a:schemeClr>
                </a:solidFill>
                <a:latin typeface="Montserrat" panose="00000500000000000000" pitchFamily="2" charset="0"/>
              </a:defRPr>
            </a:lvl1pPr>
          </a:lstStyle>
          <a:p>
            <a:r>
              <a:rPr lang="en-US" b="1" dirty="0">
                <a:latin typeface="+mn-lt"/>
              </a:rPr>
              <a:t>SHTN Bundle Update</a:t>
            </a:r>
          </a:p>
        </p:txBody>
      </p:sp>
      <p:sp>
        <p:nvSpPr>
          <p:cNvPr id="29" name="Text Placeholder 2">
            <a:extLst>
              <a:ext uri="{FF2B5EF4-FFF2-40B4-BE49-F238E27FC236}">
                <a16:creationId xmlns:a16="http://schemas.microsoft.com/office/drawing/2014/main" id="{6C8AAE86-4B2D-4C51-AA41-21EDB0A83852}"/>
              </a:ext>
            </a:extLst>
          </p:cNvPr>
          <p:cNvSpPr txBox="1">
            <a:spLocks/>
          </p:cNvSpPr>
          <p:nvPr/>
        </p:nvSpPr>
        <p:spPr>
          <a:xfrm>
            <a:off x="400602" y="2383889"/>
            <a:ext cx="7248706" cy="2015372"/>
          </a:xfrm>
          <a:prstGeom prst="rect">
            <a:avLst/>
          </a:prstGeom>
        </p:spPr>
        <p:txBody>
          <a:bodyPr vert="horz" lIns="0" tIns="45720" rIns="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prstClr val="black"/>
                </a:solidFill>
                <a:effectLst/>
                <a:uLnTx/>
                <a:uFillTx/>
                <a:latin typeface="Bahnschrift SemiCondensed" panose="020B0502040204020203" pitchFamily="34" charset="0"/>
                <a:ea typeface="+mn-ea"/>
                <a:cs typeface="+mn-cs"/>
              </a:rPr>
              <a:t>Severe HTN Bundle completion=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chemeClr val="accent2">
                    <a:lumMod val="75000"/>
                  </a:schemeClr>
                </a:solidFill>
                <a:effectLst/>
                <a:uLnTx/>
                <a:uFillTx/>
                <a:latin typeface="Bahnschrift SemiCondensed" panose="020B0502040204020203" pitchFamily="34" charset="0"/>
                <a:ea typeface="+mn-ea"/>
                <a:cs typeface="+mn-cs"/>
              </a:rPr>
              <a:t>Dec.  2026</a:t>
            </a:r>
          </a:p>
        </p:txBody>
      </p:sp>
      <p:pic>
        <p:nvPicPr>
          <p:cNvPr id="2" name="Picture 1">
            <a:extLst>
              <a:ext uri="{FF2B5EF4-FFF2-40B4-BE49-F238E27FC236}">
                <a16:creationId xmlns:a16="http://schemas.microsoft.com/office/drawing/2014/main" id="{3A4B7744-C03D-4D7C-6FD9-E90B1C06F317}"/>
              </a:ext>
            </a:extLst>
          </p:cNvPr>
          <p:cNvPicPr>
            <a:picLocks noChangeAspect="1"/>
          </p:cNvPicPr>
          <p:nvPr/>
        </p:nvPicPr>
        <p:blipFill>
          <a:blip r:embed="rId3"/>
          <a:stretch>
            <a:fillRect/>
          </a:stretch>
        </p:blipFill>
        <p:spPr>
          <a:xfrm>
            <a:off x="0" y="5492584"/>
            <a:ext cx="2190981" cy="826193"/>
          </a:xfrm>
          <a:prstGeom prst="rect">
            <a:avLst/>
          </a:prstGeom>
        </p:spPr>
      </p:pic>
      <p:pic>
        <p:nvPicPr>
          <p:cNvPr id="6" name="Picture 5" descr="Hourglass on white background">
            <a:extLst>
              <a:ext uri="{FF2B5EF4-FFF2-40B4-BE49-F238E27FC236}">
                <a16:creationId xmlns:a16="http://schemas.microsoft.com/office/drawing/2014/main" id="{A9338510-4F2B-F384-42AE-DE357D08F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5491" y="1490097"/>
            <a:ext cx="2790351" cy="4672944"/>
          </a:xfrm>
          <a:prstGeom prst="rect">
            <a:avLst/>
          </a:prstGeom>
        </p:spPr>
      </p:pic>
    </p:spTree>
    <p:extLst>
      <p:ext uri="{BB962C8B-B14F-4D97-AF65-F5344CB8AC3E}">
        <p14:creationId xmlns:p14="http://schemas.microsoft.com/office/powerpoint/2010/main" val="3748403299"/>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83D14-5499-20A2-98B2-DF60BA66F28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55E6B4B-E622-205F-33D2-344BDE4642C6}"/>
              </a:ext>
            </a:extLst>
          </p:cNvPr>
          <p:cNvSpPr/>
          <p:nvPr/>
        </p:nvSpPr>
        <p:spPr>
          <a:xfrm>
            <a:off x="2382" y="6413863"/>
            <a:ext cx="12189618" cy="457200"/>
          </a:xfrm>
          <a:prstGeom prst="rect">
            <a:avLst/>
          </a:prstGeom>
          <a:solidFill>
            <a:srgbClr val="2352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D582E73-30FC-3083-AF9F-451F823C548E}"/>
              </a:ext>
            </a:extLst>
          </p:cNvPr>
          <p:cNvSpPr/>
          <p:nvPr/>
        </p:nvSpPr>
        <p:spPr>
          <a:xfrm>
            <a:off x="12" y="6334316"/>
            <a:ext cx="12189618" cy="64008"/>
          </a:xfrm>
          <a:prstGeom prst="rect">
            <a:avLst/>
          </a:prstGeom>
          <a:solidFill>
            <a:srgbClr val="B3CC5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E14D7C4-54A8-95AD-94F2-345CE5DABCC9}"/>
              </a:ext>
            </a:extLst>
          </p:cNvPr>
          <p:cNvPicPr>
            <a:picLocks noChangeAspect="1"/>
          </p:cNvPicPr>
          <p:nvPr/>
        </p:nvPicPr>
        <p:blipFill>
          <a:blip r:embed="rId3"/>
          <a:stretch>
            <a:fillRect/>
          </a:stretch>
        </p:blipFill>
        <p:spPr>
          <a:xfrm>
            <a:off x="0" y="5489649"/>
            <a:ext cx="2188654" cy="829128"/>
          </a:xfrm>
          <a:prstGeom prst="rect">
            <a:avLst/>
          </a:prstGeom>
        </p:spPr>
      </p:pic>
      <p:pic>
        <p:nvPicPr>
          <p:cNvPr id="10" name="Picture 9">
            <a:extLst>
              <a:ext uri="{FF2B5EF4-FFF2-40B4-BE49-F238E27FC236}">
                <a16:creationId xmlns:a16="http://schemas.microsoft.com/office/drawing/2014/main" id="{5A4B5761-B27D-7A72-1F3C-96D012C9CA2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66342" y="274612"/>
            <a:ext cx="8612065" cy="4861650"/>
          </a:xfrm>
          <a:prstGeom prst="rect">
            <a:avLst/>
          </a:prstGeom>
        </p:spPr>
      </p:pic>
      <p:sp>
        <p:nvSpPr>
          <p:cNvPr id="11" name="TextBox 10">
            <a:extLst>
              <a:ext uri="{FF2B5EF4-FFF2-40B4-BE49-F238E27FC236}">
                <a16:creationId xmlns:a16="http://schemas.microsoft.com/office/drawing/2014/main" id="{C87E3F79-50C2-3D85-AF27-FA3AC69112FB}"/>
              </a:ext>
            </a:extLst>
          </p:cNvPr>
          <p:cNvSpPr txBox="1"/>
          <p:nvPr/>
        </p:nvSpPr>
        <p:spPr>
          <a:xfrm>
            <a:off x="8858251" y="5151801"/>
            <a:ext cx="5905500" cy="230832"/>
          </a:xfrm>
          <a:prstGeom prst="rect">
            <a:avLst/>
          </a:prstGeom>
          <a:noFill/>
        </p:spPr>
        <p:txBody>
          <a:bodyPr wrap="square" rtlCol="0">
            <a:spAutoFit/>
          </a:bodyPr>
          <a:lstStyle/>
          <a:p>
            <a:r>
              <a:rPr lang="en-US" sz="900" dirty="0">
                <a:hlinkClick r:id="rId5" tooltip="https://technofaq.org/posts/2019/07/targeting-data-collection-are-major-keys/"/>
              </a:rPr>
              <a:t>This Photo</a:t>
            </a:r>
            <a:r>
              <a:rPr lang="en-US" sz="900" dirty="0"/>
              <a:t> by Unknown Author is licensed under </a:t>
            </a:r>
            <a:r>
              <a:rPr lang="en-US" sz="900" dirty="0">
                <a:hlinkClick r:id="rId6" tooltip="https://creativecommons.org/licenses/by-nc-sa/3.0/"/>
              </a:rPr>
              <a:t>CC BY-SA-NC</a:t>
            </a:r>
            <a:endParaRPr lang="en-US" sz="900" dirty="0"/>
          </a:p>
        </p:txBody>
      </p:sp>
      <p:sp>
        <p:nvSpPr>
          <p:cNvPr id="12" name="TextBox 11">
            <a:extLst>
              <a:ext uri="{FF2B5EF4-FFF2-40B4-BE49-F238E27FC236}">
                <a16:creationId xmlns:a16="http://schemas.microsoft.com/office/drawing/2014/main" id="{DD8EBC29-024A-533A-4805-3CC31716487A}"/>
              </a:ext>
            </a:extLst>
          </p:cNvPr>
          <p:cNvSpPr txBox="1"/>
          <p:nvPr/>
        </p:nvSpPr>
        <p:spPr>
          <a:xfrm>
            <a:off x="316523" y="422031"/>
            <a:ext cx="2540977" cy="4185761"/>
          </a:xfrm>
          <a:prstGeom prst="rect">
            <a:avLst/>
          </a:prstGeom>
          <a:noFill/>
        </p:spPr>
        <p:txBody>
          <a:bodyPr wrap="square" rtlCol="0">
            <a:spAutoFit/>
          </a:bodyPr>
          <a:lstStyle/>
          <a:p>
            <a:r>
              <a:rPr lang="en-US" sz="3800" dirty="0">
                <a:solidFill>
                  <a:schemeClr val="accent5">
                    <a:lumMod val="75000"/>
                  </a:schemeClr>
                </a:solidFill>
              </a:rPr>
              <a:t>Next round of Data Collection: Coming </a:t>
            </a:r>
            <a:r>
              <a:rPr lang="en-US" sz="3800" b="1" dirty="0">
                <a:solidFill>
                  <a:schemeClr val="accent5">
                    <a:lumMod val="75000"/>
                  </a:schemeClr>
                </a:solidFill>
              </a:rPr>
              <a:t>July 1, </a:t>
            </a:r>
            <a:r>
              <a:rPr lang="en-US" sz="3800" dirty="0">
                <a:solidFill>
                  <a:schemeClr val="accent5">
                    <a:lumMod val="75000"/>
                  </a:schemeClr>
                </a:solidFill>
              </a:rPr>
              <a:t>due back to us </a:t>
            </a:r>
            <a:r>
              <a:rPr lang="en-US" sz="3800" b="1" dirty="0">
                <a:solidFill>
                  <a:schemeClr val="accent5">
                    <a:lumMod val="75000"/>
                  </a:schemeClr>
                </a:solidFill>
              </a:rPr>
              <a:t>Aug. 1!</a:t>
            </a:r>
            <a:endParaRPr lang="en-US" sz="3800" dirty="0">
              <a:solidFill>
                <a:schemeClr val="accent5">
                  <a:lumMod val="75000"/>
                </a:schemeClr>
              </a:solidFill>
            </a:endParaRPr>
          </a:p>
        </p:txBody>
      </p:sp>
    </p:spTree>
    <p:extLst>
      <p:ext uri="{BB962C8B-B14F-4D97-AF65-F5344CB8AC3E}">
        <p14:creationId xmlns:p14="http://schemas.microsoft.com/office/powerpoint/2010/main" val="3603905031"/>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DHE Grid 16:9 - 29391">
  <a:themeElements>
    <a:clrScheme name="Grid">
      <a:dk1>
        <a:srgbClr val="000000"/>
      </a:dk1>
      <a:lt1>
        <a:srgbClr val="FFFFFF"/>
      </a:lt1>
      <a:dk2>
        <a:srgbClr val="002569"/>
      </a:dk2>
      <a:lt2>
        <a:srgbClr val="F2F2F2"/>
      </a:lt2>
      <a:accent1>
        <a:srgbClr val="001B4E"/>
      </a:accent1>
      <a:accent2>
        <a:srgbClr val="4472C4"/>
      </a:accent2>
      <a:accent3>
        <a:srgbClr val="FFC000"/>
      </a:accent3>
      <a:accent4>
        <a:srgbClr val="5B9BD5"/>
      </a:accent4>
      <a:accent5>
        <a:srgbClr val="7C7C7C"/>
      </a:accent5>
      <a:accent6>
        <a:srgbClr val="70AD47"/>
      </a:accent6>
      <a:hlink>
        <a:srgbClr val="295E7E"/>
      </a:hlink>
      <a:folHlink>
        <a:srgbClr val="ED7D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19673</TotalTime>
  <Words>688</Words>
  <Application>Microsoft Office PowerPoint</Application>
  <PresentationFormat>Widescreen</PresentationFormat>
  <Paragraphs>94</Paragraphs>
  <Slides>13</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3" baseType="lpstr">
      <vt:lpstr>Aptos</vt:lpstr>
      <vt:lpstr>Arial</vt:lpstr>
      <vt:lpstr>Avenir</vt:lpstr>
      <vt:lpstr>Bahnschrift SemiCondensed</vt:lpstr>
      <vt:lpstr>Calibri</vt:lpstr>
      <vt:lpstr>Calibri Light</vt:lpstr>
      <vt:lpstr>Wingdings</vt:lpstr>
      <vt:lpstr>Office Theme</vt:lpstr>
      <vt:lpstr>KDHE Grid 16:9 - 29391</vt:lpstr>
      <vt:lpstr>think-cell Slide</vt:lpstr>
      <vt:lpstr>June Learning Forum</vt:lpstr>
      <vt:lpstr>PowerPoint Presentation</vt:lpstr>
      <vt:lpstr>PowerPoint Presentation</vt:lpstr>
      <vt:lpstr>PowerPoint Presentation</vt:lpstr>
      <vt:lpstr>PowerPoint Presentation</vt:lpstr>
      <vt:lpstr>Envisioned Referral Workflow</vt:lpstr>
      <vt:lpstr>SHTN Model: Kansas!</vt:lpstr>
      <vt:lpstr>SHTN Bundle Update</vt:lpstr>
      <vt:lpstr>PowerPoint Presentation</vt:lpstr>
      <vt:lpstr>PowerPoint Presentation</vt:lpstr>
      <vt:lpstr>PowerPoint Presentation</vt:lpstr>
      <vt:lpstr>Rachele Wray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Stroda, Terrah</dc:creator>
  <cp:lastModifiedBy>Tiffany Burrows</cp:lastModifiedBy>
  <cp:revision>36</cp:revision>
  <dcterms:created xsi:type="dcterms:W3CDTF">2026-02-20T15:44:14Z</dcterms:created>
  <dcterms:modified xsi:type="dcterms:W3CDTF">2026-07-08T12:38:39Z</dcterms:modified>
</cp:coreProperties>
</file>